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62"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9127"/>
    <a:srgbClr val="4B33AF"/>
    <a:srgbClr val="0D3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Estilo oscuro 1 - Énfasis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8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6.png"/><Relationship Id="rId4"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065CE-4077-48F9-99C5-E828388C8278}" type="doc">
      <dgm:prSet loTypeId="urn:microsoft.com/office/officeart/2008/layout/NameandTitleOrganizationalChart" loCatId="hierarchy" qsTypeId="urn:microsoft.com/office/officeart/2005/8/quickstyle/simple1" qsCatId="simple" csTypeId="urn:microsoft.com/office/officeart/2005/8/colors/accent4_2" csCatId="accent4" phldr="1"/>
      <dgm:spPr/>
      <dgm:t>
        <a:bodyPr/>
        <a:lstStyle/>
        <a:p>
          <a:endParaRPr lang="es-GT"/>
        </a:p>
      </dgm:t>
    </dgm:pt>
    <dgm:pt modelId="{219E9F7D-1E06-4FA2-92F5-7339866103EE}">
      <dgm:prSet phldrT="[Texto]"/>
      <dgm:spPr/>
      <dgm:t>
        <a:bodyPr/>
        <a:lstStyle/>
        <a:p>
          <a:r>
            <a:rPr lang="es-GT" dirty="0" smtClean="0">
              <a:latin typeface="Adobe Garamond Pro Bold" panose="02020702060506020403" pitchFamily="18" charset="0"/>
            </a:rPr>
            <a:t>HARDWARE</a:t>
          </a:r>
          <a:endParaRPr lang="es-GT" dirty="0">
            <a:latin typeface="Adobe Garamond Pro Bold" panose="02020702060506020403" pitchFamily="18" charset="0"/>
          </a:endParaRPr>
        </a:p>
      </dgm:t>
    </dgm:pt>
    <dgm:pt modelId="{62A84944-C202-462F-A8C9-553FBD4637A5}" type="parTrans" cxnId="{F3208827-E94E-4A52-983C-ECE4AB871139}">
      <dgm:prSet/>
      <dgm:spPr/>
      <dgm:t>
        <a:bodyPr/>
        <a:lstStyle/>
        <a:p>
          <a:endParaRPr lang="es-GT"/>
        </a:p>
      </dgm:t>
    </dgm:pt>
    <dgm:pt modelId="{FF0E6725-69E2-4E8E-806E-73F84D9BE952}" type="sibTrans" cxnId="{F3208827-E94E-4A52-983C-ECE4AB871139}">
      <dgm:prSet/>
      <dgm:spPr/>
      <dgm:t>
        <a:bodyPr/>
        <a:lstStyle/>
        <a:p>
          <a:pPr algn="ctr"/>
          <a:r>
            <a:rPr lang="es-GT" dirty="0" smtClean="0">
              <a:latin typeface="Adobe Gothic Std B" panose="020B0800000000000000" pitchFamily="34" charset="-128"/>
              <a:ea typeface="Adobe Gothic Std B" panose="020B0800000000000000" pitchFamily="34" charset="-128"/>
            </a:rPr>
            <a:t>PARTE FISICA DEL COMPUTADOR</a:t>
          </a:r>
          <a:endParaRPr lang="es-GT" dirty="0">
            <a:latin typeface="Adobe Gothic Std B" panose="020B0800000000000000" pitchFamily="34" charset="-128"/>
            <a:ea typeface="Adobe Gothic Std B" panose="020B0800000000000000" pitchFamily="34" charset="-128"/>
          </a:endParaRPr>
        </a:p>
      </dgm:t>
    </dgm:pt>
    <dgm:pt modelId="{9E8C4E62-E4F7-425F-B2F4-BAB9D122C51F}">
      <dgm:prSet phldrT="[Texto]"/>
      <dgm:spPr/>
      <dgm:t>
        <a:bodyPr/>
        <a:lstStyle/>
        <a:p>
          <a:r>
            <a:rPr lang="es-GT" dirty="0" smtClean="0">
              <a:latin typeface="Adobe Gothic Std B" panose="020B0800000000000000" pitchFamily="34" charset="-128"/>
              <a:ea typeface="Adobe Gothic Std B" panose="020B0800000000000000" pitchFamily="34" charset="-128"/>
            </a:rPr>
            <a:t>OTROS DISPOSITIVOS</a:t>
          </a:r>
          <a:endParaRPr lang="es-GT" dirty="0">
            <a:latin typeface="Adobe Gothic Std B" panose="020B0800000000000000" pitchFamily="34" charset="-128"/>
            <a:ea typeface="Adobe Gothic Std B" panose="020B0800000000000000" pitchFamily="34" charset="-128"/>
          </a:endParaRPr>
        </a:p>
      </dgm:t>
    </dgm:pt>
    <dgm:pt modelId="{6FD1053D-80AE-48E3-8CBC-3346C35B9BC8}" type="parTrans" cxnId="{CB4A8EF9-916F-4123-9343-1CC0ED70BA16}">
      <dgm:prSet/>
      <dgm:spPr/>
      <dgm:t>
        <a:bodyPr/>
        <a:lstStyle/>
        <a:p>
          <a:endParaRPr lang="es-GT"/>
        </a:p>
      </dgm:t>
    </dgm:pt>
    <dgm:pt modelId="{551DC2A1-2C43-4A0C-AF48-8E6069FB1B65}" type="sibTrans" cxnId="{CB4A8EF9-916F-4123-9343-1CC0ED70BA16}">
      <dgm:prSet/>
      <dgm:spPr>
        <a:blipFill rotWithShape="0">
          <a:blip xmlns:r="http://schemas.openxmlformats.org/officeDocument/2006/relationships" r:embed="rId1"/>
          <a:stretch>
            <a:fillRect/>
          </a:stretch>
        </a:blipFill>
      </dgm:spPr>
      <dgm:t>
        <a:bodyPr/>
        <a:lstStyle/>
        <a:p>
          <a:endParaRPr lang="es-GT"/>
        </a:p>
      </dgm:t>
    </dgm:pt>
    <dgm:pt modelId="{B4E75176-8555-4A0B-9CD8-6656C49DB593}">
      <dgm:prSet phldrT="[Texto]" custT="1"/>
      <dgm:spPr/>
      <dgm:t>
        <a:bodyPr/>
        <a:lstStyle/>
        <a:p>
          <a:r>
            <a:rPr lang="es-GT" sz="1200" dirty="0" smtClean="0">
              <a:latin typeface="Adobe Gothic Std B" panose="020B0800000000000000" pitchFamily="34" charset="-128"/>
              <a:ea typeface="Adobe Gothic Std B" panose="020B0800000000000000" pitchFamily="34" charset="-128"/>
            </a:rPr>
            <a:t>TELEFONOS </a:t>
          </a:r>
        </a:p>
        <a:p>
          <a:r>
            <a:rPr lang="es-GT" sz="1200" dirty="0" smtClean="0">
              <a:latin typeface="Adobe Gothic Std B" panose="020B0800000000000000" pitchFamily="34" charset="-128"/>
              <a:ea typeface="Adobe Gothic Std B" panose="020B0800000000000000" pitchFamily="34" charset="-128"/>
            </a:rPr>
            <a:t>TABLET</a:t>
          </a:r>
          <a:endParaRPr lang="es-GT" sz="1200" dirty="0">
            <a:latin typeface="Adobe Gothic Std B" panose="020B0800000000000000" pitchFamily="34" charset="-128"/>
            <a:ea typeface="Adobe Gothic Std B" panose="020B0800000000000000" pitchFamily="34" charset="-128"/>
          </a:endParaRPr>
        </a:p>
      </dgm:t>
    </dgm:pt>
    <dgm:pt modelId="{9D1F20E0-B016-430A-978B-FBB66B355105}" type="parTrans" cxnId="{90351535-F631-45C1-9EFC-4543286F17D6}">
      <dgm:prSet/>
      <dgm:spPr/>
      <dgm:t>
        <a:bodyPr/>
        <a:lstStyle/>
        <a:p>
          <a:endParaRPr lang="es-GT"/>
        </a:p>
      </dgm:t>
    </dgm:pt>
    <dgm:pt modelId="{CCF1949F-A87E-4BBA-A5E7-91CC66354E4E}" type="sibTrans" cxnId="{90351535-F631-45C1-9EFC-4543286F17D6}">
      <dgm:prSet/>
      <dgm:spPr>
        <a:blipFill rotWithShape="0">
          <a:blip xmlns:r="http://schemas.openxmlformats.org/officeDocument/2006/relationships" r:embed="rId2"/>
          <a:stretch>
            <a:fillRect/>
          </a:stretch>
        </a:blipFill>
      </dgm:spPr>
      <dgm:t>
        <a:bodyPr/>
        <a:lstStyle/>
        <a:p>
          <a:endParaRPr lang="es-GT"/>
        </a:p>
      </dgm:t>
    </dgm:pt>
    <dgm:pt modelId="{99B5FCC8-1E96-4979-A942-764EEB3425BE}" type="asst">
      <dgm:prSet phldrT="[Texto]"/>
      <dgm:spPr/>
      <dgm:t>
        <a:bodyPr/>
        <a:lstStyle/>
        <a:p>
          <a:r>
            <a:rPr lang="es-GT" dirty="0" smtClean="0">
              <a:latin typeface="Adobe Heiti Std R" panose="020B0400000000000000" pitchFamily="34" charset="-128"/>
              <a:ea typeface="Adobe Heiti Std R" panose="020B0400000000000000" pitchFamily="34" charset="-128"/>
            </a:rPr>
            <a:t>TIPOS DE HARDWARE</a:t>
          </a:r>
          <a:endParaRPr lang="es-GT" dirty="0">
            <a:latin typeface="Adobe Heiti Std R" panose="020B0400000000000000" pitchFamily="34" charset="-128"/>
            <a:ea typeface="Adobe Heiti Std R" panose="020B0400000000000000" pitchFamily="34" charset="-128"/>
          </a:endParaRPr>
        </a:p>
      </dgm:t>
    </dgm:pt>
    <dgm:pt modelId="{B0CFB403-0921-4BD3-BB1A-A17384525ECB}" type="sibTrans" cxnId="{289236D3-ECEA-48F9-BBC4-614B7779F777}">
      <dgm:prSet/>
      <dgm:spPr>
        <a:blipFill rotWithShape="0">
          <a:blip xmlns:r="http://schemas.openxmlformats.org/officeDocument/2006/relationships" r:embed="rId3"/>
          <a:stretch>
            <a:fillRect/>
          </a:stretch>
        </a:blipFill>
      </dgm:spPr>
      <dgm:t>
        <a:bodyPr/>
        <a:lstStyle/>
        <a:p>
          <a:endParaRPr lang="es-GT" dirty="0"/>
        </a:p>
      </dgm:t>
    </dgm:pt>
    <dgm:pt modelId="{E525E8CD-4403-4B27-8B7A-1159027242C5}" type="parTrans" cxnId="{289236D3-ECEA-48F9-BBC4-614B7779F777}">
      <dgm:prSet/>
      <dgm:spPr/>
      <dgm:t>
        <a:bodyPr/>
        <a:lstStyle/>
        <a:p>
          <a:endParaRPr lang="es-GT"/>
        </a:p>
      </dgm:t>
    </dgm:pt>
    <dgm:pt modelId="{B2AAFF76-AF76-4795-B205-4FC0DB37D959}">
      <dgm:prSet phldrT="[Texto]" phldr="1"/>
      <dgm:spPr>
        <a:blipFill rotWithShape="0">
          <a:blip xmlns:r="http://schemas.openxmlformats.org/officeDocument/2006/relationships" r:embed="rId4"/>
          <a:stretch>
            <a:fillRect/>
          </a:stretch>
        </a:blipFill>
      </dgm:spPr>
      <dgm:t>
        <a:bodyPr/>
        <a:lstStyle/>
        <a:p>
          <a:endParaRPr lang="es-GT" dirty="0"/>
        </a:p>
      </dgm:t>
    </dgm:pt>
    <dgm:pt modelId="{8252AC08-E854-4839-B5E4-D2A409A943FE}" type="sibTrans" cxnId="{436BD20F-92DF-4902-B702-5CC455068B63}">
      <dgm:prSet/>
      <dgm:spPr/>
      <dgm:t>
        <a:bodyPr/>
        <a:lstStyle/>
        <a:p>
          <a:r>
            <a:rPr lang="es-GT" dirty="0" smtClean="0">
              <a:latin typeface="Adobe Naskh Medium" panose="01010101010101010101" pitchFamily="50" charset="-78"/>
              <a:cs typeface="Adobe Naskh Medium" panose="01010101010101010101" pitchFamily="50" charset="-78"/>
            </a:rPr>
            <a:t>ESCRITORIO</a:t>
          </a:r>
          <a:endParaRPr lang="es-GT" dirty="0">
            <a:latin typeface="Adobe Naskh Medium" panose="01010101010101010101" pitchFamily="50" charset="-78"/>
            <a:cs typeface="Adobe Naskh Medium" panose="01010101010101010101" pitchFamily="50" charset="-78"/>
          </a:endParaRPr>
        </a:p>
      </dgm:t>
    </dgm:pt>
    <dgm:pt modelId="{A0AB8404-BD52-4D9F-AC4B-9644EB3C21A2}" type="parTrans" cxnId="{436BD20F-92DF-4902-B702-5CC455068B63}">
      <dgm:prSet/>
      <dgm:spPr/>
      <dgm:t>
        <a:bodyPr/>
        <a:lstStyle/>
        <a:p>
          <a:endParaRPr lang="es-GT"/>
        </a:p>
      </dgm:t>
    </dgm:pt>
    <dgm:pt modelId="{836EC489-7E2A-4DBA-B57E-DC56AD750CE1}" type="pres">
      <dgm:prSet presAssocID="{B93065CE-4077-48F9-99C5-E828388C8278}" presName="hierChild1" presStyleCnt="0">
        <dgm:presLayoutVars>
          <dgm:orgChart val="1"/>
          <dgm:chPref val="1"/>
          <dgm:dir/>
          <dgm:animOne val="branch"/>
          <dgm:animLvl val="lvl"/>
          <dgm:resizeHandles/>
        </dgm:presLayoutVars>
      </dgm:prSet>
      <dgm:spPr/>
    </dgm:pt>
    <dgm:pt modelId="{E237DA6D-3B25-4148-AC01-499C6E7325C7}" type="pres">
      <dgm:prSet presAssocID="{219E9F7D-1E06-4FA2-92F5-7339866103EE}" presName="hierRoot1" presStyleCnt="0">
        <dgm:presLayoutVars>
          <dgm:hierBranch val="init"/>
        </dgm:presLayoutVars>
      </dgm:prSet>
      <dgm:spPr/>
    </dgm:pt>
    <dgm:pt modelId="{E6F70E0B-083C-481C-A886-4D43FF6D0A77}" type="pres">
      <dgm:prSet presAssocID="{219E9F7D-1E06-4FA2-92F5-7339866103EE}" presName="rootComposite1" presStyleCnt="0"/>
      <dgm:spPr/>
    </dgm:pt>
    <dgm:pt modelId="{5C098AAD-BD73-40B3-BDDC-32239156F9AC}" type="pres">
      <dgm:prSet presAssocID="{219E9F7D-1E06-4FA2-92F5-7339866103EE}" presName="rootText1" presStyleLbl="node0" presStyleIdx="0" presStyleCnt="1" custScaleX="92383" custScaleY="64626" custLinFactNeighborX="-1206" custLinFactNeighborY="-23470">
        <dgm:presLayoutVars>
          <dgm:chMax/>
          <dgm:chPref val="3"/>
        </dgm:presLayoutVars>
      </dgm:prSet>
      <dgm:spPr/>
      <dgm:t>
        <a:bodyPr/>
        <a:lstStyle/>
        <a:p>
          <a:endParaRPr lang="es-GT"/>
        </a:p>
      </dgm:t>
    </dgm:pt>
    <dgm:pt modelId="{78CE0679-47B2-4388-8BBF-733DF189797A}" type="pres">
      <dgm:prSet presAssocID="{219E9F7D-1E06-4FA2-92F5-7339866103EE}" presName="titleText1" presStyleLbl="fgAcc0" presStyleIdx="0" presStyleCnt="1" custScaleY="197863">
        <dgm:presLayoutVars>
          <dgm:chMax val="0"/>
          <dgm:chPref val="0"/>
        </dgm:presLayoutVars>
      </dgm:prSet>
      <dgm:spPr/>
    </dgm:pt>
    <dgm:pt modelId="{E32264EC-B1FE-47D3-8C6C-00C90D3492D8}" type="pres">
      <dgm:prSet presAssocID="{219E9F7D-1E06-4FA2-92F5-7339866103EE}" presName="rootConnector1" presStyleLbl="node1" presStyleIdx="0" presStyleCnt="3"/>
      <dgm:spPr/>
    </dgm:pt>
    <dgm:pt modelId="{99B29159-1ABF-4E4C-BB25-45A725871CED}" type="pres">
      <dgm:prSet presAssocID="{219E9F7D-1E06-4FA2-92F5-7339866103EE}" presName="hierChild2" presStyleCnt="0"/>
      <dgm:spPr/>
    </dgm:pt>
    <dgm:pt modelId="{D241854B-FE16-4B1A-BE80-2E8CCD6C868A}" type="pres">
      <dgm:prSet presAssocID="{A0AB8404-BD52-4D9F-AC4B-9644EB3C21A2}" presName="Name37" presStyleLbl="parChTrans1D2" presStyleIdx="0" presStyleCnt="4"/>
      <dgm:spPr/>
    </dgm:pt>
    <dgm:pt modelId="{98DB6401-2C43-4932-9E72-3883DCB51DFC}" type="pres">
      <dgm:prSet presAssocID="{B2AAFF76-AF76-4795-B205-4FC0DB37D959}" presName="hierRoot2" presStyleCnt="0">
        <dgm:presLayoutVars>
          <dgm:hierBranch val="init"/>
        </dgm:presLayoutVars>
      </dgm:prSet>
      <dgm:spPr/>
    </dgm:pt>
    <dgm:pt modelId="{ED9ED688-47D8-4E2E-85B0-01CB8CB3354C}" type="pres">
      <dgm:prSet presAssocID="{B2AAFF76-AF76-4795-B205-4FC0DB37D959}" presName="rootComposite" presStyleCnt="0"/>
      <dgm:spPr/>
    </dgm:pt>
    <dgm:pt modelId="{F7425938-052E-4349-AE9B-FAB362A371A6}" type="pres">
      <dgm:prSet presAssocID="{B2AAFF76-AF76-4795-B205-4FC0DB37D959}" presName="rootText" presStyleLbl="node1" presStyleIdx="0" presStyleCnt="3" custScaleX="97864" custScaleY="111855" custLinFactNeighborX="7891" custLinFactNeighborY="-45027">
        <dgm:presLayoutVars>
          <dgm:chMax/>
          <dgm:chPref val="3"/>
        </dgm:presLayoutVars>
      </dgm:prSet>
      <dgm:spPr/>
      <dgm:t>
        <a:bodyPr/>
        <a:lstStyle/>
        <a:p>
          <a:endParaRPr lang="es-GT"/>
        </a:p>
      </dgm:t>
    </dgm:pt>
    <dgm:pt modelId="{4412D16D-056F-4A8F-B89A-64628507BAB2}" type="pres">
      <dgm:prSet presAssocID="{B2AAFF76-AF76-4795-B205-4FC0DB37D959}" presName="titleText2" presStyleLbl="fgAcc1" presStyleIdx="0" presStyleCnt="3" custLinFactNeighborX="-8812" custLinFactNeighborY="-42374">
        <dgm:presLayoutVars>
          <dgm:chMax val="0"/>
          <dgm:chPref val="0"/>
        </dgm:presLayoutVars>
      </dgm:prSet>
      <dgm:spPr/>
      <dgm:t>
        <a:bodyPr/>
        <a:lstStyle/>
        <a:p>
          <a:endParaRPr lang="es-GT"/>
        </a:p>
      </dgm:t>
    </dgm:pt>
    <dgm:pt modelId="{5EF36F9A-6720-4AB7-9273-9D8F47E2E004}" type="pres">
      <dgm:prSet presAssocID="{B2AAFF76-AF76-4795-B205-4FC0DB37D959}" presName="rootConnector" presStyleLbl="node2" presStyleIdx="0" presStyleCnt="0"/>
      <dgm:spPr/>
    </dgm:pt>
    <dgm:pt modelId="{0E12DE8A-6099-48EF-8A7E-7FF34194B6DA}" type="pres">
      <dgm:prSet presAssocID="{B2AAFF76-AF76-4795-B205-4FC0DB37D959}" presName="hierChild4" presStyleCnt="0"/>
      <dgm:spPr/>
    </dgm:pt>
    <dgm:pt modelId="{2ABD3F42-5171-48E4-AC99-69610C37CA2A}" type="pres">
      <dgm:prSet presAssocID="{B2AAFF76-AF76-4795-B205-4FC0DB37D959}" presName="hierChild5" presStyleCnt="0"/>
      <dgm:spPr/>
    </dgm:pt>
    <dgm:pt modelId="{46FB7833-D199-425F-ABA5-086B49C1B731}" type="pres">
      <dgm:prSet presAssocID="{6FD1053D-80AE-48E3-8CBC-3346C35B9BC8}" presName="Name37" presStyleLbl="parChTrans1D2" presStyleIdx="1" presStyleCnt="4"/>
      <dgm:spPr/>
    </dgm:pt>
    <dgm:pt modelId="{9A6975B4-B917-4D3F-857A-8605725A4C77}" type="pres">
      <dgm:prSet presAssocID="{9E8C4E62-E4F7-425F-B2F4-BAB9D122C51F}" presName="hierRoot2" presStyleCnt="0">
        <dgm:presLayoutVars>
          <dgm:hierBranch val="init"/>
        </dgm:presLayoutVars>
      </dgm:prSet>
      <dgm:spPr/>
    </dgm:pt>
    <dgm:pt modelId="{C202F2F2-DD0D-49AA-8C4F-653BAEA78F36}" type="pres">
      <dgm:prSet presAssocID="{9E8C4E62-E4F7-425F-B2F4-BAB9D122C51F}" presName="rootComposite" presStyleCnt="0"/>
      <dgm:spPr/>
    </dgm:pt>
    <dgm:pt modelId="{74CC9347-DD10-4389-AACC-6D19E6E533E2}" type="pres">
      <dgm:prSet presAssocID="{9E8C4E62-E4F7-425F-B2F4-BAB9D122C51F}" presName="rootText" presStyleLbl="node1" presStyleIdx="1" presStyleCnt="3" custScaleY="49789" custLinFactNeighborX="621" custLinFactNeighborY="-18003">
        <dgm:presLayoutVars>
          <dgm:chMax/>
          <dgm:chPref val="3"/>
        </dgm:presLayoutVars>
      </dgm:prSet>
      <dgm:spPr/>
      <dgm:t>
        <a:bodyPr/>
        <a:lstStyle/>
        <a:p>
          <a:endParaRPr lang="es-GT"/>
        </a:p>
      </dgm:t>
    </dgm:pt>
    <dgm:pt modelId="{A80D2A9B-FEE6-4A43-B85D-835CFEE27189}" type="pres">
      <dgm:prSet presAssocID="{9E8C4E62-E4F7-425F-B2F4-BAB9D122C51F}" presName="titleText2" presStyleLbl="fgAcc1" presStyleIdx="1" presStyleCnt="3" custScaleY="240311" custLinFactNeighborX="-2298" custLinFactNeighborY="-10802">
        <dgm:presLayoutVars>
          <dgm:chMax val="0"/>
          <dgm:chPref val="0"/>
        </dgm:presLayoutVars>
      </dgm:prSet>
      <dgm:spPr/>
    </dgm:pt>
    <dgm:pt modelId="{0115A8BE-821E-45B0-A419-BC9ECF2C454B}" type="pres">
      <dgm:prSet presAssocID="{9E8C4E62-E4F7-425F-B2F4-BAB9D122C51F}" presName="rootConnector" presStyleLbl="node2" presStyleIdx="0" presStyleCnt="0"/>
      <dgm:spPr/>
    </dgm:pt>
    <dgm:pt modelId="{BF98105B-9132-4BE9-A779-3D0B661F6E16}" type="pres">
      <dgm:prSet presAssocID="{9E8C4E62-E4F7-425F-B2F4-BAB9D122C51F}" presName="hierChild4" presStyleCnt="0"/>
      <dgm:spPr/>
    </dgm:pt>
    <dgm:pt modelId="{30865835-9518-43C0-8375-186B08B98574}" type="pres">
      <dgm:prSet presAssocID="{9E8C4E62-E4F7-425F-B2F4-BAB9D122C51F}" presName="hierChild5" presStyleCnt="0"/>
      <dgm:spPr/>
    </dgm:pt>
    <dgm:pt modelId="{23124DCE-BECB-4C1B-9ABE-5687467FC824}" type="pres">
      <dgm:prSet presAssocID="{9D1F20E0-B016-430A-978B-FBB66B355105}" presName="Name37" presStyleLbl="parChTrans1D2" presStyleIdx="2" presStyleCnt="4"/>
      <dgm:spPr/>
    </dgm:pt>
    <dgm:pt modelId="{1D8AE80F-9B46-448F-89ED-15BF3593EBBA}" type="pres">
      <dgm:prSet presAssocID="{B4E75176-8555-4A0B-9CD8-6656C49DB593}" presName="hierRoot2" presStyleCnt="0">
        <dgm:presLayoutVars>
          <dgm:hierBranch val="init"/>
        </dgm:presLayoutVars>
      </dgm:prSet>
      <dgm:spPr/>
    </dgm:pt>
    <dgm:pt modelId="{B362A8AD-2544-48D9-BC33-0DB774B191A7}" type="pres">
      <dgm:prSet presAssocID="{B4E75176-8555-4A0B-9CD8-6656C49DB593}" presName="rootComposite" presStyleCnt="0"/>
      <dgm:spPr/>
    </dgm:pt>
    <dgm:pt modelId="{BA499BE7-CC19-4F84-B524-9AE1F3F4679B}" type="pres">
      <dgm:prSet presAssocID="{B4E75176-8555-4A0B-9CD8-6656C49DB593}" presName="rootText" presStyleLbl="node1" presStyleIdx="2" presStyleCnt="3" custScaleX="104508" custScaleY="122843" custLinFactNeighborX="-1243" custLinFactNeighborY="-9700">
        <dgm:presLayoutVars>
          <dgm:chMax/>
          <dgm:chPref val="3"/>
        </dgm:presLayoutVars>
      </dgm:prSet>
      <dgm:spPr/>
      <dgm:t>
        <a:bodyPr/>
        <a:lstStyle/>
        <a:p>
          <a:endParaRPr lang="es-GT"/>
        </a:p>
      </dgm:t>
    </dgm:pt>
    <dgm:pt modelId="{B273ABB5-DCFF-4C92-9D72-3FC995BC4A79}" type="pres">
      <dgm:prSet presAssocID="{B4E75176-8555-4A0B-9CD8-6656C49DB593}" presName="titleText2" presStyleLbl="fgAcc1" presStyleIdx="2" presStyleCnt="3" custScaleY="227764">
        <dgm:presLayoutVars>
          <dgm:chMax val="0"/>
          <dgm:chPref val="0"/>
        </dgm:presLayoutVars>
      </dgm:prSet>
      <dgm:spPr/>
    </dgm:pt>
    <dgm:pt modelId="{1839DB0F-B75F-4C0D-950C-8CADCF397D9A}" type="pres">
      <dgm:prSet presAssocID="{B4E75176-8555-4A0B-9CD8-6656C49DB593}" presName="rootConnector" presStyleLbl="node2" presStyleIdx="0" presStyleCnt="0"/>
      <dgm:spPr/>
    </dgm:pt>
    <dgm:pt modelId="{3BA8A5F6-65DA-448E-84DA-E66F7B9B484F}" type="pres">
      <dgm:prSet presAssocID="{B4E75176-8555-4A0B-9CD8-6656C49DB593}" presName="hierChild4" presStyleCnt="0"/>
      <dgm:spPr/>
    </dgm:pt>
    <dgm:pt modelId="{342A014D-C27C-497C-82C0-C02D61E0B9FE}" type="pres">
      <dgm:prSet presAssocID="{B4E75176-8555-4A0B-9CD8-6656C49DB593}" presName="hierChild5" presStyleCnt="0"/>
      <dgm:spPr/>
    </dgm:pt>
    <dgm:pt modelId="{53B5DE54-7D74-42C7-BD2E-5410B8213E1B}" type="pres">
      <dgm:prSet presAssocID="{219E9F7D-1E06-4FA2-92F5-7339866103EE}" presName="hierChild3" presStyleCnt="0"/>
      <dgm:spPr/>
    </dgm:pt>
    <dgm:pt modelId="{D844886B-5985-4B67-BC6D-3220F7A8FA32}" type="pres">
      <dgm:prSet presAssocID="{E525E8CD-4403-4B27-8B7A-1159027242C5}" presName="Name96" presStyleLbl="parChTrans1D2" presStyleIdx="3" presStyleCnt="4"/>
      <dgm:spPr/>
    </dgm:pt>
    <dgm:pt modelId="{D3C48EEF-BCD2-4C20-AAB8-86C58B2BE7A2}" type="pres">
      <dgm:prSet presAssocID="{99B5FCC8-1E96-4979-A942-764EEB3425BE}" presName="hierRoot3" presStyleCnt="0">
        <dgm:presLayoutVars>
          <dgm:hierBranch val="init"/>
        </dgm:presLayoutVars>
      </dgm:prSet>
      <dgm:spPr/>
    </dgm:pt>
    <dgm:pt modelId="{1F59DAEA-7096-4BF4-B672-63CE8275E66B}" type="pres">
      <dgm:prSet presAssocID="{99B5FCC8-1E96-4979-A942-764EEB3425BE}" presName="rootComposite3" presStyleCnt="0"/>
      <dgm:spPr/>
    </dgm:pt>
    <dgm:pt modelId="{2860D1AD-1083-4E74-BCEB-D6764D14B143}" type="pres">
      <dgm:prSet presAssocID="{99B5FCC8-1E96-4979-A942-764EEB3425BE}" presName="rootText3" presStyleLbl="asst1" presStyleIdx="0" presStyleCnt="1" custScaleX="87656" custScaleY="56585" custLinFactNeighborX="-9829" custLinFactNeighborY="-75604">
        <dgm:presLayoutVars>
          <dgm:chPref val="3"/>
        </dgm:presLayoutVars>
      </dgm:prSet>
      <dgm:spPr/>
      <dgm:t>
        <a:bodyPr/>
        <a:lstStyle/>
        <a:p>
          <a:endParaRPr lang="es-GT"/>
        </a:p>
      </dgm:t>
    </dgm:pt>
    <dgm:pt modelId="{D0B1B046-498F-4E1E-8938-058B5ED9E346}" type="pres">
      <dgm:prSet presAssocID="{99B5FCC8-1E96-4979-A942-764EEB3425BE}" presName="titleText3" presStyleLbl="fgAcc2" presStyleIdx="0" presStyleCnt="1" custScaleX="149219" custScaleY="574347" custLinFactNeighborX="-47990" custLinFactNeighborY="-4219">
        <dgm:presLayoutVars>
          <dgm:chMax val="0"/>
          <dgm:chPref val="0"/>
        </dgm:presLayoutVars>
      </dgm:prSet>
      <dgm:spPr/>
      <dgm:t>
        <a:bodyPr/>
        <a:lstStyle/>
        <a:p>
          <a:endParaRPr lang="es-GT"/>
        </a:p>
      </dgm:t>
    </dgm:pt>
    <dgm:pt modelId="{17E3105D-9A6C-4442-9B20-EC11CC293058}" type="pres">
      <dgm:prSet presAssocID="{99B5FCC8-1E96-4979-A942-764EEB3425BE}" presName="rootConnector3" presStyleLbl="asst1" presStyleIdx="0" presStyleCnt="1"/>
      <dgm:spPr/>
    </dgm:pt>
    <dgm:pt modelId="{623D010E-1053-4248-BE1F-CD39C7D14670}" type="pres">
      <dgm:prSet presAssocID="{99B5FCC8-1E96-4979-A942-764EEB3425BE}" presName="hierChild6" presStyleCnt="0"/>
      <dgm:spPr/>
    </dgm:pt>
    <dgm:pt modelId="{A70FA021-8A7D-4BB3-92F1-03CCA3AE022B}" type="pres">
      <dgm:prSet presAssocID="{99B5FCC8-1E96-4979-A942-764EEB3425BE}" presName="hierChild7" presStyleCnt="0"/>
      <dgm:spPr/>
    </dgm:pt>
  </dgm:ptLst>
  <dgm:cxnLst>
    <dgm:cxn modelId="{B82BF1A7-1664-4D2D-9AB7-A76491FD9815}" type="presOf" srcId="{B2AAFF76-AF76-4795-B205-4FC0DB37D959}" destId="{F7425938-052E-4349-AE9B-FAB362A371A6}" srcOrd="0" destOrd="0" presId="urn:microsoft.com/office/officeart/2008/layout/NameandTitleOrganizationalChart"/>
    <dgm:cxn modelId="{4B810190-6FF3-45DB-B4E4-5036B1D118F6}" type="presOf" srcId="{B4E75176-8555-4A0B-9CD8-6656C49DB593}" destId="{BA499BE7-CC19-4F84-B524-9AE1F3F4679B}" srcOrd="0" destOrd="0" presId="urn:microsoft.com/office/officeart/2008/layout/NameandTitleOrganizationalChart"/>
    <dgm:cxn modelId="{1895AD2E-2B58-4B56-901F-278ECE437CB7}" type="presOf" srcId="{551DC2A1-2C43-4A0C-AF48-8E6069FB1B65}" destId="{A80D2A9B-FEE6-4A43-B85D-835CFEE27189}" srcOrd="0" destOrd="0" presId="urn:microsoft.com/office/officeart/2008/layout/NameandTitleOrganizationalChart"/>
    <dgm:cxn modelId="{F3208827-E94E-4A52-983C-ECE4AB871139}" srcId="{B93065CE-4077-48F9-99C5-E828388C8278}" destId="{219E9F7D-1E06-4FA2-92F5-7339866103EE}" srcOrd="0" destOrd="0" parTransId="{62A84944-C202-462F-A8C9-553FBD4637A5}" sibTransId="{FF0E6725-69E2-4E8E-806E-73F84D9BE952}"/>
    <dgm:cxn modelId="{845CD0EE-47A0-4CDA-8732-CEF92B2C0850}" type="presOf" srcId="{B4E75176-8555-4A0B-9CD8-6656C49DB593}" destId="{1839DB0F-B75F-4C0D-950C-8CADCF397D9A}" srcOrd="1" destOrd="0" presId="urn:microsoft.com/office/officeart/2008/layout/NameandTitleOrganizationalChart"/>
    <dgm:cxn modelId="{F366D70A-015C-4589-AA9E-288FC661EF5F}" type="presOf" srcId="{9D1F20E0-B016-430A-978B-FBB66B355105}" destId="{23124DCE-BECB-4C1B-9ABE-5687467FC824}" srcOrd="0" destOrd="0" presId="urn:microsoft.com/office/officeart/2008/layout/NameandTitleOrganizationalChart"/>
    <dgm:cxn modelId="{094EC7BC-2638-44DB-BB8A-864E6D6E5088}" type="presOf" srcId="{219E9F7D-1E06-4FA2-92F5-7339866103EE}" destId="{E32264EC-B1FE-47D3-8C6C-00C90D3492D8}" srcOrd="1" destOrd="0" presId="urn:microsoft.com/office/officeart/2008/layout/NameandTitleOrganizationalChart"/>
    <dgm:cxn modelId="{8425569A-1831-44A3-8265-E9B4B6506F51}" type="presOf" srcId="{9E8C4E62-E4F7-425F-B2F4-BAB9D122C51F}" destId="{74CC9347-DD10-4389-AACC-6D19E6E533E2}" srcOrd="0" destOrd="0" presId="urn:microsoft.com/office/officeart/2008/layout/NameandTitleOrganizationalChart"/>
    <dgm:cxn modelId="{C8FA5692-30D6-43DA-A8D6-7A61E77976AB}" type="presOf" srcId="{6FD1053D-80AE-48E3-8CBC-3346C35B9BC8}" destId="{46FB7833-D199-425F-ABA5-086B49C1B731}" srcOrd="0" destOrd="0" presId="urn:microsoft.com/office/officeart/2008/layout/NameandTitleOrganizationalChart"/>
    <dgm:cxn modelId="{542A9E48-AF14-4CDF-B52A-C877D4E4313A}" type="presOf" srcId="{219E9F7D-1E06-4FA2-92F5-7339866103EE}" destId="{5C098AAD-BD73-40B3-BDDC-32239156F9AC}" srcOrd="0" destOrd="0" presId="urn:microsoft.com/office/officeart/2008/layout/NameandTitleOrganizationalChart"/>
    <dgm:cxn modelId="{5415BD60-D4A6-4F1F-97AF-59BABCA02EC5}" type="presOf" srcId="{E525E8CD-4403-4B27-8B7A-1159027242C5}" destId="{D844886B-5985-4B67-BC6D-3220F7A8FA32}" srcOrd="0" destOrd="0" presId="urn:microsoft.com/office/officeart/2008/layout/NameandTitleOrganizationalChart"/>
    <dgm:cxn modelId="{BEB2CCB8-CCC2-4639-86F6-B8EADCD3E935}" type="presOf" srcId="{FF0E6725-69E2-4E8E-806E-73F84D9BE952}" destId="{78CE0679-47B2-4388-8BBF-733DF189797A}" srcOrd="0" destOrd="0" presId="urn:microsoft.com/office/officeart/2008/layout/NameandTitleOrganizationalChart"/>
    <dgm:cxn modelId="{CB4A8EF9-916F-4123-9343-1CC0ED70BA16}" srcId="{219E9F7D-1E06-4FA2-92F5-7339866103EE}" destId="{9E8C4E62-E4F7-425F-B2F4-BAB9D122C51F}" srcOrd="2" destOrd="0" parTransId="{6FD1053D-80AE-48E3-8CBC-3346C35B9BC8}" sibTransId="{551DC2A1-2C43-4A0C-AF48-8E6069FB1B65}"/>
    <dgm:cxn modelId="{6A36BC99-959C-4D2C-83CC-D21BECF1A95A}" type="presOf" srcId="{99B5FCC8-1E96-4979-A942-764EEB3425BE}" destId="{17E3105D-9A6C-4442-9B20-EC11CC293058}" srcOrd="1" destOrd="0" presId="urn:microsoft.com/office/officeart/2008/layout/NameandTitleOrganizationalChart"/>
    <dgm:cxn modelId="{1DDFA0FC-8BE2-4F0D-98E7-C278382D167E}" type="presOf" srcId="{CCF1949F-A87E-4BBA-A5E7-91CC66354E4E}" destId="{B273ABB5-DCFF-4C92-9D72-3FC995BC4A79}" srcOrd="0" destOrd="0" presId="urn:microsoft.com/office/officeart/2008/layout/NameandTitleOrganizationalChart"/>
    <dgm:cxn modelId="{5D3E444F-E587-4F58-9D8F-1DF1C069C3C5}" type="presOf" srcId="{8252AC08-E854-4839-B5E4-D2A409A943FE}" destId="{4412D16D-056F-4A8F-B89A-64628507BAB2}" srcOrd="0" destOrd="0" presId="urn:microsoft.com/office/officeart/2008/layout/NameandTitleOrganizationalChart"/>
    <dgm:cxn modelId="{436BD20F-92DF-4902-B702-5CC455068B63}" srcId="{219E9F7D-1E06-4FA2-92F5-7339866103EE}" destId="{B2AAFF76-AF76-4795-B205-4FC0DB37D959}" srcOrd="1" destOrd="0" parTransId="{A0AB8404-BD52-4D9F-AC4B-9644EB3C21A2}" sibTransId="{8252AC08-E854-4839-B5E4-D2A409A943FE}"/>
    <dgm:cxn modelId="{C851A3B6-A0CB-4D7E-9210-32593B5062A5}" type="presOf" srcId="{B93065CE-4077-48F9-99C5-E828388C8278}" destId="{836EC489-7E2A-4DBA-B57E-DC56AD750CE1}" srcOrd="0" destOrd="0" presId="urn:microsoft.com/office/officeart/2008/layout/NameandTitleOrganizationalChart"/>
    <dgm:cxn modelId="{BF3828A0-DF7C-4A82-8021-FC64FEFB3B56}" type="presOf" srcId="{A0AB8404-BD52-4D9F-AC4B-9644EB3C21A2}" destId="{D241854B-FE16-4B1A-BE80-2E8CCD6C868A}" srcOrd="0" destOrd="0" presId="urn:microsoft.com/office/officeart/2008/layout/NameandTitleOrganizationalChart"/>
    <dgm:cxn modelId="{B1ED494D-5DDB-4ACA-B68D-F64B9EED9910}" type="presOf" srcId="{B2AAFF76-AF76-4795-B205-4FC0DB37D959}" destId="{5EF36F9A-6720-4AB7-9273-9D8F47E2E004}" srcOrd="1" destOrd="0" presId="urn:microsoft.com/office/officeart/2008/layout/NameandTitleOrganizationalChart"/>
    <dgm:cxn modelId="{90351535-F631-45C1-9EFC-4543286F17D6}" srcId="{219E9F7D-1E06-4FA2-92F5-7339866103EE}" destId="{B4E75176-8555-4A0B-9CD8-6656C49DB593}" srcOrd="3" destOrd="0" parTransId="{9D1F20E0-B016-430A-978B-FBB66B355105}" sibTransId="{CCF1949F-A87E-4BBA-A5E7-91CC66354E4E}"/>
    <dgm:cxn modelId="{289236D3-ECEA-48F9-BBC4-614B7779F777}" srcId="{219E9F7D-1E06-4FA2-92F5-7339866103EE}" destId="{99B5FCC8-1E96-4979-A942-764EEB3425BE}" srcOrd="0" destOrd="0" parTransId="{E525E8CD-4403-4B27-8B7A-1159027242C5}" sibTransId="{B0CFB403-0921-4BD3-BB1A-A17384525ECB}"/>
    <dgm:cxn modelId="{2131472D-3518-4EDC-A5C3-F63D02EEBAAC}" type="presOf" srcId="{B0CFB403-0921-4BD3-BB1A-A17384525ECB}" destId="{D0B1B046-498F-4E1E-8938-058B5ED9E346}" srcOrd="0" destOrd="0" presId="urn:microsoft.com/office/officeart/2008/layout/NameandTitleOrganizationalChart"/>
    <dgm:cxn modelId="{43F87229-B55D-4E31-AE75-94FB0A35CDA6}" type="presOf" srcId="{99B5FCC8-1E96-4979-A942-764EEB3425BE}" destId="{2860D1AD-1083-4E74-BCEB-D6764D14B143}" srcOrd="0" destOrd="0" presId="urn:microsoft.com/office/officeart/2008/layout/NameandTitleOrganizationalChart"/>
    <dgm:cxn modelId="{C9CCC725-482F-4442-A01F-6BDEC14671D7}" type="presOf" srcId="{9E8C4E62-E4F7-425F-B2F4-BAB9D122C51F}" destId="{0115A8BE-821E-45B0-A419-BC9ECF2C454B}" srcOrd="1" destOrd="0" presId="urn:microsoft.com/office/officeart/2008/layout/NameandTitleOrganizationalChart"/>
    <dgm:cxn modelId="{E42CF27D-FCE1-4AD6-B70F-D27E1C7F4665}" type="presParOf" srcId="{836EC489-7E2A-4DBA-B57E-DC56AD750CE1}" destId="{E237DA6D-3B25-4148-AC01-499C6E7325C7}" srcOrd="0" destOrd="0" presId="urn:microsoft.com/office/officeart/2008/layout/NameandTitleOrganizationalChart"/>
    <dgm:cxn modelId="{05C0ECAD-9B8A-46EF-BF62-D3D4698B0BFD}" type="presParOf" srcId="{E237DA6D-3B25-4148-AC01-499C6E7325C7}" destId="{E6F70E0B-083C-481C-A886-4D43FF6D0A77}" srcOrd="0" destOrd="0" presId="urn:microsoft.com/office/officeart/2008/layout/NameandTitleOrganizationalChart"/>
    <dgm:cxn modelId="{7ED5C008-0570-47DE-B886-54D5058AA9D0}" type="presParOf" srcId="{E6F70E0B-083C-481C-A886-4D43FF6D0A77}" destId="{5C098AAD-BD73-40B3-BDDC-32239156F9AC}" srcOrd="0" destOrd="0" presId="urn:microsoft.com/office/officeart/2008/layout/NameandTitleOrganizationalChart"/>
    <dgm:cxn modelId="{E35BE588-9958-4866-BE9D-5A748BEDC9FE}" type="presParOf" srcId="{E6F70E0B-083C-481C-A886-4D43FF6D0A77}" destId="{78CE0679-47B2-4388-8BBF-733DF189797A}" srcOrd="1" destOrd="0" presId="urn:microsoft.com/office/officeart/2008/layout/NameandTitleOrganizationalChart"/>
    <dgm:cxn modelId="{EBD8B24C-F0C3-4CC0-86EA-B6009FF9BF37}" type="presParOf" srcId="{E6F70E0B-083C-481C-A886-4D43FF6D0A77}" destId="{E32264EC-B1FE-47D3-8C6C-00C90D3492D8}" srcOrd="2" destOrd="0" presId="urn:microsoft.com/office/officeart/2008/layout/NameandTitleOrganizationalChart"/>
    <dgm:cxn modelId="{2999BB38-B57A-4B59-A276-04DF2324AEFA}" type="presParOf" srcId="{E237DA6D-3B25-4148-AC01-499C6E7325C7}" destId="{99B29159-1ABF-4E4C-BB25-45A725871CED}" srcOrd="1" destOrd="0" presId="urn:microsoft.com/office/officeart/2008/layout/NameandTitleOrganizationalChart"/>
    <dgm:cxn modelId="{DE772BAA-DAAF-4EE6-A5E8-FB32CA6A16E5}" type="presParOf" srcId="{99B29159-1ABF-4E4C-BB25-45A725871CED}" destId="{D241854B-FE16-4B1A-BE80-2E8CCD6C868A}" srcOrd="0" destOrd="0" presId="urn:microsoft.com/office/officeart/2008/layout/NameandTitleOrganizationalChart"/>
    <dgm:cxn modelId="{805043D0-98EC-4E0B-B875-B824203411CD}" type="presParOf" srcId="{99B29159-1ABF-4E4C-BB25-45A725871CED}" destId="{98DB6401-2C43-4932-9E72-3883DCB51DFC}" srcOrd="1" destOrd="0" presId="urn:microsoft.com/office/officeart/2008/layout/NameandTitleOrganizationalChart"/>
    <dgm:cxn modelId="{526D76FA-623E-43F0-8AC1-133C3270A248}" type="presParOf" srcId="{98DB6401-2C43-4932-9E72-3883DCB51DFC}" destId="{ED9ED688-47D8-4E2E-85B0-01CB8CB3354C}" srcOrd="0" destOrd="0" presId="urn:microsoft.com/office/officeart/2008/layout/NameandTitleOrganizationalChart"/>
    <dgm:cxn modelId="{7CE487D9-322C-4A32-9626-5185D4B28F7B}" type="presParOf" srcId="{ED9ED688-47D8-4E2E-85B0-01CB8CB3354C}" destId="{F7425938-052E-4349-AE9B-FAB362A371A6}" srcOrd="0" destOrd="0" presId="urn:microsoft.com/office/officeart/2008/layout/NameandTitleOrganizationalChart"/>
    <dgm:cxn modelId="{486554F5-DD73-4DED-9F9B-CCE43295347F}" type="presParOf" srcId="{ED9ED688-47D8-4E2E-85B0-01CB8CB3354C}" destId="{4412D16D-056F-4A8F-B89A-64628507BAB2}" srcOrd="1" destOrd="0" presId="urn:microsoft.com/office/officeart/2008/layout/NameandTitleOrganizationalChart"/>
    <dgm:cxn modelId="{CABC19AB-A765-4FC2-854A-F31BAA9D652B}" type="presParOf" srcId="{ED9ED688-47D8-4E2E-85B0-01CB8CB3354C}" destId="{5EF36F9A-6720-4AB7-9273-9D8F47E2E004}" srcOrd="2" destOrd="0" presId="urn:microsoft.com/office/officeart/2008/layout/NameandTitleOrganizationalChart"/>
    <dgm:cxn modelId="{D0E4B42F-A804-4459-A944-955E5E9D8924}" type="presParOf" srcId="{98DB6401-2C43-4932-9E72-3883DCB51DFC}" destId="{0E12DE8A-6099-48EF-8A7E-7FF34194B6DA}" srcOrd="1" destOrd="0" presId="urn:microsoft.com/office/officeart/2008/layout/NameandTitleOrganizationalChart"/>
    <dgm:cxn modelId="{088B38D8-6680-4DBF-B703-DD45DF83B86A}" type="presParOf" srcId="{98DB6401-2C43-4932-9E72-3883DCB51DFC}" destId="{2ABD3F42-5171-48E4-AC99-69610C37CA2A}" srcOrd="2" destOrd="0" presId="urn:microsoft.com/office/officeart/2008/layout/NameandTitleOrganizationalChart"/>
    <dgm:cxn modelId="{79811FA1-37E9-45F8-84B9-6CAF46FF476A}" type="presParOf" srcId="{99B29159-1ABF-4E4C-BB25-45A725871CED}" destId="{46FB7833-D199-425F-ABA5-086B49C1B731}" srcOrd="2" destOrd="0" presId="urn:microsoft.com/office/officeart/2008/layout/NameandTitleOrganizationalChart"/>
    <dgm:cxn modelId="{1696168E-6815-4091-8EEA-EFFAEB37C30A}" type="presParOf" srcId="{99B29159-1ABF-4E4C-BB25-45A725871CED}" destId="{9A6975B4-B917-4D3F-857A-8605725A4C77}" srcOrd="3" destOrd="0" presId="urn:microsoft.com/office/officeart/2008/layout/NameandTitleOrganizationalChart"/>
    <dgm:cxn modelId="{B317895D-5D22-4CA5-A213-ECEFB529A14A}" type="presParOf" srcId="{9A6975B4-B917-4D3F-857A-8605725A4C77}" destId="{C202F2F2-DD0D-49AA-8C4F-653BAEA78F36}" srcOrd="0" destOrd="0" presId="urn:microsoft.com/office/officeart/2008/layout/NameandTitleOrganizationalChart"/>
    <dgm:cxn modelId="{0AED57ED-AAA2-4A5B-8B50-CBF108629719}" type="presParOf" srcId="{C202F2F2-DD0D-49AA-8C4F-653BAEA78F36}" destId="{74CC9347-DD10-4389-AACC-6D19E6E533E2}" srcOrd="0" destOrd="0" presId="urn:microsoft.com/office/officeart/2008/layout/NameandTitleOrganizationalChart"/>
    <dgm:cxn modelId="{B0309E8F-A4F2-471E-B701-CAE0570A3DF4}" type="presParOf" srcId="{C202F2F2-DD0D-49AA-8C4F-653BAEA78F36}" destId="{A80D2A9B-FEE6-4A43-B85D-835CFEE27189}" srcOrd="1" destOrd="0" presId="urn:microsoft.com/office/officeart/2008/layout/NameandTitleOrganizationalChart"/>
    <dgm:cxn modelId="{7CBF5276-E513-4562-A49F-D8738594EB6B}" type="presParOf" srcId="{C202F2F2-DD0D-49AA-8C4F-653BAEA78F36}" destId="{0115A8BE-821E-45B0-A419-BC9ECF2C454B}" srcOrd="2" destOrd="0" presId="urn:microsoft.com/office/officeart/2008/layout/NameandTitleOrganizationalChart"/>
    <dgm:cxn modelId="{4AA28EDF-1F70-4DD7-A331-F80F12302E2A}" type="presParOf" srcId="{9A6975B4-B917-4D3F-857A-8605725A4C77}" destId="{BF98105B-9132-4BE9-A779-3D0B661F6E16}" srcOrd="1" destOrd="0" presId="urn:microsoft.com/office/officeart/2008/layout/NameandTitleOrganizationalChart"/>
    <dgm:cxn modelId="{38CC4961-F5A4-4CAB-91E4-B842C8790A74}" type="presParOf" srcId="{9A6975B4-B917-4D3F-857A-8605725A4C77}" destId="{30865835-9518-43C0-8375-186B08B98574}" srcOrd="2" destOrd="0" presId="urn:microsoft.com/office/officeart/2008/layout/NameandTitleOrganizationalChart"/>
    <dgm:cxn modelId="{C1D8F631-E217-499C-B3DE-A8E16AF8D5A5}" type="presParOf" srcId="{99B29159-1ABF-4E4C-BB25-45A725871CED}" destId="{23124DCE-BECB-4C1B-9ABE-5687467FC824}" srcOrd="4" destOrd="0" presId="urn:microsoft.com/office/officeart/2008/layout/NameandTitleOrganizationalChart"/>
    <dgm:cxn modelId="{D9C37945-C1FA-43E3-948D-EB94B6E58535}" type="presParOf" srcId="{99B29159-1ABF-4E4C-BB25-45A725871CED}" destId="{1D8AE80F-9B46-448F-89ED-15BF3593EBBA}" srcOrd="5" destOrd="0" presId="urn:microsoft.com/office/officeart/2008/layout/NameandTitleOrganizationalChart"/>
    <dgm:cxn modelId="{63C4796A-FEB9-42ED-B623-402D4874F45E}" type="presParOf" srcId="{1D8AE80F-9B46-448F-89ED-15BF3593EBBA}" destId="{B362A8AD-2544-48D9-BC33-0DB774B191A7}" srcOrd="0" destOrd="0" presId="urn:microsoft.com/office/officeart/2008/layout/NameandTitleOrganizationalChart"/>
    <dgm:cxn modelId="{56D64448-0A69-45BD-B308-8948C9F9A4EB}" type="presParOf" srcId="{B362A8AD-2544-48D9-BC33-0DB774B191A7}" destId="{BA499BE7-CC19-4F84-B524-9AE1F3F4679B}" srcOrd="0" destOrd="0" presId="urn:microsoft.com/office/officeart/2008/layout/NameandTitleOrganizationalChart"/>
    <dgm:cxn modelId="{AB1206DC-9F54-4583-A1F6-20E81FDFB9FD}" type="presParOf" srcId="{B362A8AD-2544-48D9-BC33-0DB774B191A7}" destId="{B273ABB5-DCFF-4C92-9D72-3FC995BC4A79}" srcOrd="1" destOrd="0" presId="urn:microsoft.com/office/officeart/2008/layout/NameandTitleOrganizationalChart"/>
    <dgm:cxn modelId="{1A1C469D-CD5D-4B8F-A500-68EE8CE69603}" type="presParOf" srcId="{B362A8AD-2544-48D9-BC33-0DB774B191A7}" destId="{1839DB0F-B75F-4C0D-950C-8CADCF397D9A}" srcOrd="2" destOrd="0" presId="urn:microsoft.com/office/officeart/2008/layout/NameandTitleOrganizationalChart"/>
    <dgm:cxn modelId="{00E11FBD-24EF-45C3-935C-F91BDE3C7060}" type="presParOf" srcId="{1D8AE80F-9B46-448F-89ED-15BF3593EBBA}" destId="{3BA8A5F6-65DA-448E-84DA-E66F7B9B484F}" srcOrd="1" destOrd="0" presId="urn:microsoft.com/office/officeart/2008/layout/NameandTitleOrganizationalChart"/>
    <dgm:cxn modelId="{C6F456B8-4697-4181-8B60-2501D08282DD}" type="presParOf" srcId="{1D8AE80F-9B46-448F-89ED-15BF3593EBBA}" destId="{342A014D-C27C-497C-82C0-C02D61E0B9FE}" srcOrd="2" destOrd="0" presId="urn:microsoft.com/office/officeart/2008/layout/NameandTitleOrganizationalChart"/>
    <dgm:cxn modelId="{FA9DEAA5-9D6F-44CA-947D-11F99F470AF0}" type="presParOf" srcId="{E237DA6D-3B25-4148-AC01-499C6E7325C7}" destId="{53B5DE54-7D74-42C7-BD2E-5410B8213E1B}" srcOrd="2" destOrd="0" presId="urn:microsoft.com/office/officeart/2008/layout/NameandTitleOrganizationalChart"/>
    <dgm:cxn modelId="{1DA403FD-39C4-4981-BD0E-87686310EFEB}" type="presParOf" srcId="{53B5DE54-7D74-42C7-BD2E-5410B8213E1B}" destId="{D844886B-5985-4B67-BC6D-3220F7A8FA32}" srcOrd="0" destOrd="0" presId="urn:microsoft.com/office/officeart/2008/layout/NameandTitleOrganizationalChart"/>
    <dgm:cxn modelId="{8C1C4971-0575-49A8-8029-84B928DB38D5}" type="presParOf" srcId="{53B5DE54-7D74-42C7-BD2E-5410B8213E1B}" destId="{D3C48EEF-BCD2-4C20-AAB8-86C58B2BE7A2}" srcOrd="1" destOrd="0" presId="urn:microsoft.com/office/officeart/2008/layout/NameandTitleOrganizationalChart"/>
    <dgm:cxn modelId="{1DF126A3-9DD2-4B4F-8C58-CCEFFED1981B}" type="presParOf" srcId="{D3C48EEF-BCD2-4C20-AAB8-86C58B2BE7A2}" destId="{1F59DAEA-7096-4BF4-B672-63CE8275E66B}" srcOrd="0" destOrd="0" presId="urn:microsoft.com/office/officeart/2008/layout/NameandTitleOrganizationalChart"/>
    <dgm:cxn modelId="{F4DAD208-5B5F-4AFB-B32C-4F4F114809FE}" type="presParOf" srcId="{1F59DAEA-7096-4BF4-B672-63CE8275E66B}" destId="{2860D1AD-1083-4E74-BCEB-D6764D14B143}" srcOrd="0" destOrd="0" presId="urn:microsoft.com/office/officeart/2008/layout/NameandTitleOrganizationalChart"/>
    <dgm:cxn modelId="{B0AC83CA-1482-47A0-9A95-F60455C3CB16}" type="presParOf" srcId="{1F59DAEA-7096-4BF4-B672-63CE8275E66B}" destId="{D0B1B046-498F-4E1E-8938-058B5ED9E346}" srcOrd="1" destOrd="0" presId="urn:microsoft.com/office/officeart/2008/layout/NameandTitleOrganizationalChart"/>
    <dgm:cxn modelId="{A1E20418-4BE6-44C2-8F37-AD787AF4F151}" type="presParOf" srcId="{1F59DAEA-7096-4BF4-B672-63CE8275E66B}" destId="{17E3105D-9A6C-4442-9B20-EC11CC293058}" srcOrd="2" destOrd="0" presId="urn:microsoft.com/office/officeart/2008/layout/NameandTitleOrganizationalChart"/>
    <dgm:cxn modelId="{88D3F8D2-77D6-462D-A2C2-3D81DB3A82B6}" type="presParOf" srcId="{D3C48EEF-BCD2-4C20-AAB8-86C58B2BE7A2}" destId="{623D010E-1053-4248-BE1F-CD39C7D14670}" srcOrd="1" destOrd="0" presId="urn:microsoft.com/office/officeart/2008/layout/NameandTitleOrganizationalChart"/>
    <dgm:cxn modelId="{A9AA71B3-2E4B-4080-816F-836B870DB210}" type="presParOf" srcId="{D3C48EEF-BCD2-4C20-AAB8-86C58B2BE7A2}" destId="{A70FA021-8A7D-4BB3-92F1-03CCA3AE022B}"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19D3B6-CDE7-40B7-AC9B-564BB1667715}" type="doc">
      <dgm:prSet loTypeId="urn:microsoft.com/office/officeart/2008/layout/AlternatingPictureBlocks" loCatId="picture" qsTypeId="urn:microsoft.com/office/officeart/2005/8/quickstyle/simple1" qsCatId="simple" csTypeId="urn:microsoft.com/office/officeart/2005/8/colors/accent5_2" csCatId="accent5" phldr="1"/>
      <dgm:spPr/>
    </dgm:pt>
    <dgm:pt modelId="{42CEF21C-968C-4DC2-A7FF-4077BDF2C84A}">
      <dgm:prSet phldrT="[Texto]"/>
      <dgm:spPr/>
      <dgm:t>
        <a:bodyPr/>
        <a:lstStyle/>
        <a:p>
          <a:r>
            <a:rPr lang="es-GT" dirty="0" smtClean="0">
              <a:latin typeface="Adobe Gothic Std B" panose="020B0800000000000000" pitchFamily="34" charset="-128"/>
              <a:ea typeface="Adobe Gothic Std B" panose="020B0800000000000000" pitchFamily="34" charset="-128"/>
            </a:rPr>
            <a:t>SISTEMA OPERATIVO</a:t>
          </a:r>
          <a:endParaRPr lang="es-GT" dirty="0">
            <a:latin typeface="Adobe Gothic Std B" panose="020B0800000000000000" pitchFamily="34" charset="-128"/>
            <a:ea typeface="Adobe Gothic Std B" panose="020B0800000000000000" pitchFamily="34" charset="-128"/>
          </a:endParaRPr>
        </a:p>
      </dgm:t>
    </dgm:pt>
    <dgm:pt modelId="{25F667D8-AAAE-4B16-BFE2-E5438D2C3BE4}" type="parTrans" cxnId="{0501E234-41F4-4017-BE12-1CBF11899730}">
      <dgm:prSet/>
      <dgm:spPr/>
      <dgm:t>
        <a:bodyPr/>
        <a:lstStyle/>
        <a:p>
          <a:endParaRPr lang="es-GT"/>
        </a:p>
      </dgm:t>
    </dgm:pt>
    <dgm:pt modelId="{BCC961E8-12FA-4974-B96C-D541FB718E63}" type="sibTrans" cxnId="{0501E234-41F4-4017-BE12-1CBF11899730}">
      <dgm:prSet/>
      <dgm:spPr/>
      <dgm:t>
        <a:bodyPr/>
        <a:lstStyle/>
        <a:p>
          <a:endParaRPr lang="es-GT"/>
        </a:p>
      </dgm:t>
    </dgm:pt>
    <dgm:pt modelId="{3F9B6D1D-4E44-4D55-95D6-97D07446C664}">
      <dgm:prSet phldrT="[Texto]"/>
      <dgm:spPr/>
      <dgm:t>
        <a:bodyPr/>
        <a:lstStyle/>
        <a:p>
          <a:r>
            <a:rPr lang="es-GT" dirty="0" smtClean="0">
              <a:latin typeface="Algerian" panose="04020705040A02060702" pitchFamily="82" charset="0"/>
            </a:rPr>
            <a:t>Programas</a:t>
          </a:r>
          <a:endParaRPr lang="es-GT" dirty="0">
            <a:latin typeface="Algerian" panose="04020705040A02060702" pitchFamily="82" charset="0"/>
          </a:endParaRPr>
        </a:p>
      </dgm:t>
    </dgm:pt>
    <dgm:pt modelId="{EA14FC54-40EC-49E9-8972-21BBDBB0BA3C}" type="parTrans" cxnId="{4AE4BAD3-6325-4115-A880-14C5D43230C2}">
      <dgm:prSet/>
      <dgm:spPr/>
      <dgm:t>
        <a:bodyPr/>
        <a:lstStyle/>
        <a:p>
          <a:endParaRPr lang="es-GT"/>
        </a:p>
      </dgm:t>
    </dgm:pt>
    <dgm:pt modelId="{A2DE94DF-2B15-467F-9F38-489DE67A2BEA}" type="sibTrans" cxnId="{4AE4BAD3-6325-4115-A880-14C5D43230C2}">
      <dgm:prSet/>
      <dgm:spPr/>
      <dgm:t>
        <a:bodyPr/>
        <a:lstStyle/>
        <a:p>
          <a:endParaRPr lang="es-GT"/>
        </a:p>
      </dgm:t>
    </dgm:pt>
    <dgm:pt modelId="{D866A899-51F6-4C30-A7A2-C7AA72B5C9CE}">
      <dgm:prSet phldrT="[Texto]"/>
      <dgm:spPr/>
      <dgm:t>
        <a:bodyPr/>
        <a:lstStyle/>
        <a:p>
          <a:r>
            <a:rPr lang="es-GT" dirty="0" smtClean="0">
              <a:latin typeface="Bernard MT Condensed" panose="02050806060905020404" pitchFamily="18" charset="0"/>
            </a:rPr>
            <a:t>SOFTWARE</a:t>
          </a:r>
          <a:endParaRPr lang="es-GT" dirty="0">
            <a:latin typeface="Bernard MT Condensed" panose="02050806060905020404" pitchFamily="18" charset="0"/>
          </a:endParaRPr>
        </a:p>
      </dgm:t>
    </dgm:pt>
    <dgm:pt modelId="{CE3B1E88-8CF3-4FB9-95CA-DFEA66F425A7}" type="sibTrans" cxnId="{B99457DE-95B9-4BCB-B2E9-E5B92CF0E7E8}">
      <dgm:prSet/>
      <dgm:spPr/>
      <dgm:t>
        <a:bodyPr/>
        <a:lstStyle/>
        <a:p>
          <a:endParaRPr lang="es-GT"/>
        </a:p>
      </dgm:t>
    </dgm:pt>
    <dgm:pt modelId="{4B4FC44D-26FB-4792-961F-1CD580BA562E}" type="parTrans" cxnId="{B99457DE-95B9-4BCB-B2E9-E5B92CF0E7E8}">
      <dgm:prSet/>
      <dgm:spPr/>
      <dgm:t>
        <a:bodyPr/>
        <a:lstStyle/>
        <a:p>
          <a:endParaRPr lang="es-GT"/>
        </a:p>
      </dgm:t>
    </dgm:pt>
    <dgm:pt modelId="{99696C75-575B-449D-B33E-665B30F8A43B}" type="pres">
      <dgm:prSet presAssocID="{A919D3B6-CDE7-40B7-AC9B-564BB1667715}" presName="linearFlow" presStyleCnt="0">
        <dgm:presLayoutVars>
          <dgm:dir/>
          <dgm:resizeHandles val="exact"/>
        </dgm:presLayoutVars>
      </dgm:prSet>
      <dgm:spPr/>
    </dgm:pt>
    <dgm:pt modelId="{6D1323B8-9893-4DFD-8899-5732661EA56A}" type="pres">
      <dgm:prSet presAssocID="{D866A899-51F6-4C30-A7A2-C7AA72B5C9CE}" presName="comp" presStyleCnt="0"/>
      <dgm:spPr/>
    </dgm:pt>
    <dgm:pt modelId="{AFD9CF28-E4F1-4131-A702-1249E17DFDF9}" type="pres">
      <dgm:prSet presAssocID="{D866A899-51F6-4C30-A7A2-C7AA72B5C9CE}" presName="rect2" presStyleLbl="node1" presStyleIdx="0" presStyleCnt="3" custScaleY="37734" custLinFactNeighborX="-1413" custLinFactNeighborY="4686">
        <dgm:presLayoutVars>
          <dgm:bulletEnabled val="1"/>
        </dgm:presLayoutVars>
      </dgm:prSet>
      <dgm:spPr/>
      <dgm:t>
        <a:bodyPr/>
        <a:lstStyle/>
        <a:p>
          <a:endParaRPr lang="es-GT"/>
        </a:p>
      </dgm:t>
    </dgm:pt>
    <dgm:pt modelId="{0E4F3114-B950-4D73-A3CA-3A5B49A2096B}" type="pres">
      <dgm:prSet presAssocID="{D866A899-51F6-4C30-A7A2-C7AA72B5C9CE}" presName="rect1" presStyleLbl="lnNode1" presStyleIdx="0" presStyleCnt="3"/>
      <dgm:spPr>
        <a:blipFill rotWithShape="1">
          <a:blip xmlns:r="http://schemas.openxmlformats.org/officeDocument/2006/relationships" r:embed="rId1"/>
          <a:stretch>
            <a:fillRect/>
          </a:stretch>
        </a:blipFill>
      </dgm:spPr>
    </dgm:pt>
    <dgm:pt modelId="{69931C4F-C97D-4A41-87D4-AFEC5DD00FA6}" type="pres">
      <dgm:prSet presAssocID="{CE3B1E88-8CF3-4FB9-95CA-DFEA66F425A7}" presName="sibTrans" presStyleCnt="0"/>
      <dgm:spPr/>
    </dgm:pt>
    <dgm:pt modelId="{9194635F-82C1-4ECA-A4CE-0B90E26A00F6}" type="pres">
      <dgm:prSet presAssocID="{42CEF21C-968C-4DC2-A7FF-4077BDF2C84A}" presName="comp" presStyleCnt="0"/>
      <dgm:spPr/>
    </dgm:pt>
    <dgm:pt modelId="{13F0C5A1-5E45-439C-9188-C6C2676E2DDA}" type="pres">
      <dgm:prSet presAssocID="{42CEF21C-968C-4DC2-A7FF-4077BDF2C84A}" presName="rect2" presStyleLbl="node1" presStyleIdx="1" presStyleCnt="3">
        <dgm:presLayoutVars>
          <dgm:bulletEnabled val="1"/>
        </dgm:presLayoutVars>
      </dgm:prSet>
      <dgm:spPr/>
    </dgm:pt>
    <dgm:pt modelId="{B6795B19-9634-46F8-8EBC-C88F8B4A46A0}" type="pres">
      <dgm:prSet presAssocID="{42CEF21C-968C-4DC2-A7FF-4077BDF2C84A}" presName="rect1" presStyleLbl="lnNode1" presStyleIdx="1" presStyleCnt="3"/>
      <dgm:spPr>
        <a:blipFill rotWithShape="1">
          <a:blip xmlns:r="http://schemas.openxmlformats.org/officeDocument/2006/relationships" r:embed="rId2"/>
          <a:stretch>
            <a:fillRect/>
          </a:stretch>
        </a:blipFill>
      </dgm:spPr>
    </dgm:pt>
    <dgm:pt modelId="{D5BBDE15-72D1-4ADA-9075-C806C4A87AFB}" type="pres">
      <dgm:prSet presAssocID="{BCC961E8-12FA-4974-B96C-D541FB718E63}" presName="sibTrans" presStyleCnt="0"/>
      <dgm:spPr/>
    </dgm:pt>
    <dgm:pt modelId="{F9632F9E-CF22-4E1C-9564-EA97690C685F}" type="pres">
      <dgm:prSet presAssocID="{3F9B6D1D-4E44-4D55-95D6-97D07446C664}" presName="comp" presStyleCnt="0"/>
      <dgm:spPr/>
    </dgm:pt>
    <dgm:pt modelId="{F2E51DAD-AB74-400B-B4D2-FE628DFDFD27}" type="pres">
      <dgm:prSet presAssocID="{3F9B6D1D-4E44-4D55-95D6-97D07446C664}" presName="rect2" presStyleLbl="node1" presStyleIdx="2" presStyleCnt="3" custScaleX="72525">
        <dgm:presLayoutVars>
          <dgm:bulletEnabled val="1"/>
        </dgm:presLayoutVars>
      </dgm:prSet>
      <dgm:spPr/>
    </dgm:pt>
    <dgm:pt modelId="{2A4BF321-320D-4F87-843F-F32C6BD4FF84}" type="pres">
      <dgm:prSet presAssocID="{3F9B6D1D-4E44-4D55-95D6-97D07446C664}" presName="rect1" presStyleLbl="lnNode1" presStyleIdx="2" presStyleCnt="3" custScaleX="153451"/>
      <dgm:spPr>
        <a:blipFill rotWithShape="1">
          <a:blip xmlns:r="http://schemas.openxmlformats.org/officeDocument/2006/relationships" r:embed="rId3"/>
          <a:stretch>
            <a:fillRect/>
          </a:stretch>
        </a:blipFill>
      </dgm:spPr>
    </dgm:pt>
  </dgm:ptLst>
  <dgm:cxnLst>
    <dgm:cxn modelId="{F4754B22-6CE9-41DC-B19D-75BE6D95CAC2}" type="presOf" srcId="{3F9B6D1D-4E44-4D55-95D6-97D07446C664}" destId="{F2E51DAD-AB74-400B-B4D2-FE628DFDFD27}" srcOrd="0" destOrd="0" presId="urn:microsoft.com/office/officeart/2008/layout/AlternatingPictureBlocks"/>
    <dgm:cxn modelId="{B99457DE-95B9-4BCB-B2E9-E5B92CF0E7E8}" srcId="{A919D3B6-CDE7-40B7-AC9B-564BB1667715}" destId="{D866A899-51F6-4C30-A7A2-C7AA72B5C9CE}" srcOrd="0" destOrd="0" parTransId="{4B4FC44D-26FB-4792-961F-1CD580BA562E}" sibTransId="{CE3B1E88-8CF3-4FB9-95CA-DFEA66F425A7}"/>
    <dgm:cxn modelId="{DFC03D34-2A44-408F-ACED-2AF7562D6362}" type="presOf" srcId="{D866A899-51F6-4C30-A7A2-C7AA72B5C9CE}" destId="{AFD9CF28-E4F1-4131-A702-1249E17DFDF9}" srcOrd="0" destOrd="0" presId="urn:microsoft.com/office/officeart/2008/layout/AlternatingPictureBlocks"/>
    <dgm:cxn modelId="{65C38C1C-CE79-4963-AEFD-FF583B996609}" type="presOf" srcId="{42CEF21C-968C-4DC2-A7FF-4077BDF2C84A}" destId="{13F0C5A1-5E45-439C-9188-C6C2676E2DDA}" srcOrd="0" destOrd="0" presId="urn:microsoft.com/office/officeart/2008/layout/AlternatingPictureBlocks"/>
    <dgm:cxn modelId="{4AE4BAD3-6325-4115-A880-14C5D43230C2}" srcId="{A919D3B6-CDE7-40B7-AC9B-564BB1667715}" destId="{3F9B6D1D-4E44-4D55-95D6-97D07446C664}" srcOrd="2" destOrd="0" parTransId="{EA14FC54-40EC-49E9-8972-21BBDBB0BA3C}" sibTransId="{A2DE94DF-2B15-467F-9F38-489DE67A2BEA}"/>
    <dgm:cxn modelId="{0501E234-41F4-4017-BE12-1CBF11899730}" srcId="{A919D3B6-CDE7-40B7-AC9B-564BB1667715}" destId="{42CEF21C-968C-4DC2-A7FF-4077BDF2C84A}" srcOrd="1" destOrd="0" parTransId="{25F667D8-AAAE-4B16-BFE2-E5438D2C3BE4}" sibTransId="{BCC961E8-12FA-4974-B96C-D541FB718E63}"/>
    <dgm:cxn modelId="{5ADDB4B1-C04E-4B9B-9B54-438377E67964}" type="presOf" srcId="{A919D3B6-CDE7-40B7-AC9B-564BB1667715}" destId="{99696C75-575B-449D-B33E-665B30F8A43B}" srcOrd="0" destOrd="0" presId="urn:microsoft.com/office/officeart/2008/layout/AlternatingPictureBlocks"/>
    <dgm:cxn modelId="{AF420CC7-1306-4634-BE3E-94DBA05EDC5A}" type="presParOf" srcId="{99696C75-575B-449D-B33E-665B30F8A43B}" destId="{6D1323B8-9893-4DFD-8899-5732661EA56A}" srcOrd="0" destOrd="0" presId="urn:microsoft.com/office/officeart/2008/layout/AlternatingPictureBlocks"/>
    <dgm:cxn modelId="{D45E1681-7903-4183-98C5-FED7972C2F2C}" type="presParOf" srcId="{6D1323B8-9893-4DFD-8899-5732661EA56A}" destId="{AFD9CF28-E4F1-4131-A702-1249E17DFDF9}" srcOrd="0" destOrd="0" presId="urn:microsoft.com/office/officeart/2008/layout/AlternatingPictureBlocks"/>
    <dgm:cxn modelId="{6B915C39-0B80-4C14-8B7A-F8E0B423F95A}" type="presParOf" srcId="{6D1323B8-9893-4DFD-8899-5732661EA56A}" destId="{0E4F3114-B950-4D73-A3CA-3A5B49A2096B}" srcOrd="1" destOrd="0" presId="urn:microsoft.com/office/officeart/2008/layout/AlternatingPictureBlocks"/>
    <dgm:cxn modelId="{497C61F8-BA35-4996-8995-ED3104FF5BD1}" type="presParOf" srcId="{99696C75-575B-449D-B33E-665B30F8A43B}" destId="{69931C4F-C97D-4A41-87D4-AFEC5DD00FA6}" srcOrd="1" destOrd="0" presId="urn:microsoft.com/office/officeart/2008/layout/AlternatingPictureBlocks"/>
    <dgm:cxn modelId="{AF54B67F-235E-4BB2-92B6-F510ED3E14D4}" type="presParOf" srcId="{99696C75-575B-449D-B33E-665B30F8A43B}" destId="{9194635F-82C1-4ECA-A4CE-0B90E26A00F6}" srcOrd="2" destOrd="0" presId="urn:microsoft.com/office/officeart/2008/layout/AlternatingPictureBlocks"/>
    <dgm:cxn modelId="{CC543D03-0F0E-4F03-BE45-55188A34C244}" type="presParOf" srcId="{9194635F-82C1-4ECA-A4CE-0B90E26A00F6}" destId="{13F0C5A1-5E45-439C-9188-C6C2676E2DDA}" srcOrd="0" destOrd="0" presId="urn:microsoft.com/office/officeart/2008/layout/AlternatingPictureBlocks"/>
    <dgm:cxn modelId="{F427C18F-B1FB-4294-B656-DAE6786721A5}" type="presParOf" srcId="{9194635F-82C1-4ECA-A4CE-0B90E26A00F6}" destId="{B6795B19-9634-46F8-8EBC-C88F8B4A46A0}" srcOrd="1" destOrd="0" presId="urn:microsoft.com/office/officeart/2008/layout/AlternatingPictureBlocks"/>
    <dgm:cxn modelId="{FE08774C-631A-4409-B266-814ACC38D09F}" type="presParOf" srcId="{99696C75-575B-449D-B33E-665B30F8A43B}" destId="{D5BBDE15-72D1-4ADA-9075-C806C4A87AFB}" srcOrd="3" destOrd="0" presId="urn:microsoft.com/office/officeart/2008/layout/AlternatingPictureBlocks"/>
    <dgm:cxn modelId="{C30D1381-B828-4B36-BDDF-F3D3BDEC9D4F}" type="presParOf" srcId="{99696C75-575B-449D-B33E-665B30F8A43B}" destId="{F9632F9E-CF22-4E1C-9564-EA97690C685F}" srcOrd="4" destOrd="0" presId="urn:microsoft.com/office/officeart/2008/layout/AlternatingPictureBlocks"/>
    <dgm:cxn modelId="{D7A442FC-546A-4792-915F-E61201590D1C}" type="presParOf" srcId="{F9632F9E-CF22-4E1C-9564-EA97690C685F}" destId="{F2E51DAD-AB74-400B-B4D2-FE628DFDFD27}" srcOrd="0" destOrd="0" presId="urn:microsoft.com/office/officeart/2008/layout/AlternatingPictureBlocks"/>
    <dgm:cxn modelId="{6ACA857B-9F62-45FC-B284-83E5EDB6098D}" type="presParOf" srcId="{F9632F9E-CF22-4E1C-9564-EA97690C685F}" destId="{2A4BF321-320D-4F87-843F-F32C6BD4FF84}" srcOrd="1" destOrd="0" presId="urn:microsoft.com/office/officeart/2008/layout/Alternat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4886B-5985-4B67-BC6D-3220F7A8FA32}">
      <dsp:nvSpPr>
        <dsp:cNvPr id="0" name=""/>
        <dsp:cNvSpPr/>
      </dsp:nvSpPr>
      <dsp:spPr>
        <a:xfrm>
          <a:off x="2894062" y="649947"/>
          <a:ext cx="1012401" cy="680618"/>
        </a:xfrm>
        <a:custGeom>
          <a:avLst/>
          <a:gdLst/>
          <a:ahLst/>
          <a:cxnLst/>
          <a:rect l="0" t="0" r="0" b="0"/>
          <a:pathLst>
            <a:path>
              <a:moveTo>
                <a:pt x="1012401" y="0"/>
              </a:moveTo>
              <a:lnTo>
                <a:pt x="1012401" y="680618"/>
              </a:lnTo>
              <a:lnTo>
                <a:pt x="0" y="680618"/>
              </a:lnTo>
            </a:path>
          </a:pathLst>
        </a:custGeom>
        <a:noFill/>
        <a:ln w="1587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124DCE-BECB-4C1B-9ABE-5687467FC824}">
      <dsp:nvSpPr>
        <dsp:cNvPr id="0" name=""/>
        <dsp:cNvSpPr/>
      </dsp:nvSpPr>
      <dsp:spPr>
        <a:xfrm>
          <a:off x="3906463" y="649947"/>
          <a:ext cx="2546300" cy="3222436"/>
        </a:xfrm>
        <a:custGeom>
          <a:avLst/>
          <a:gdLst/>
          <a:ahLst/>
          <a:cxnLst/>
          <a:rect l="0" t="0" r="0" b="0"/>
          <a:pathLst>
            <a:path>
              <a:moveTo>
                <a:pt x="0" y="0"/>
              </a:moveTo>
              <a:lnTo>
                <a:pt x="0" y="2987771"/>
              </a:lnTo>
              <a:lnTo>
                <a:pt x="2546300" y="2987771"/>
              </a:lnTo>
              <a:lnTo>
                <a:pt x="2546300" y="3222436"/>
              </a:lnTo>
            </a:path>
          </a:pathLst>
        </a:custGeom>
        <a:noFill/>
        <a:ln w="1587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FB7833-D199-425F-ABA5-086B49C1B731}">
      <dsp:nvSpPr>
        <dsp:cNvPr id="0" name=""/>
        <dsp:cNvSpPr/>
      </dsp:nvSpPr>
      <dsp:spPr>
        <a:xfrm>
          <a:off x="3793462" y="649947"/>
          <a:ext cx="91440" cy="3138932"/>
        </a:xfrm>
        <a:custGeom>
          <a:avLst/>
          <a:gdLst/>
          <a:ahLst/>
          <a:cxnLst/>
          <a:rect l="0" t="0" r="0" b="0"/>
          <a:pathLst>
            <a:path>
              <a:moveTo>
                <a:pt x="113001" y="0"/>
              </a:moveTo>
              <a:lnTo>
                <a:pt x="113001" y="2904267"/>
              </a:lnTo>
              <a:lnTo>
                <a:pt x="45720" y="2904267"/>
              </a:lnTo>
              <a:lnTo>
                <a:pt x="45720" y="3138932"/>
              </a:lnTo>
            </a:path>
          </a:pathLst>
        </a:custGeom>
        <a:noFill/>
        <a:ln w="1587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41854B-FE16-4B1A-BE80-2E8CCD6C868A}">
      <dsp:nvSpPr>
        <dsp:cNvPr id="0" name=""/>
        <dsp:cNvSpPr/>
      </dsp:nvSpPr>
      <dsp:spPr>
        <a:xfrm>
          <a:off x="1589379" y="649947"/>
          <a:ext cx="2317084" cy="2867150"/>
        </a:xfrm>
        <a:custGeom>
          <a:avLst/>
          <a:gdLst/>
          <a:ahLst/>
          <a:cxnLst/>
          <a:rect l="0" t="0" r="0" b="0"/>
          <a:pathLst>
            <a:path>
              <a:moveTo>
                <a:pt x="2317084" y="0"/>
              </a:moveTo>
              <a:lnTo>
                <a:pt x="2317084" y="2632485"/>
              </a:lnTo>
              <a:lnTo>
                <a:pt x="0" y="2632485"/>
              </a:lnTo>
              <a:lnTo>
                <a:pt x="0" y="2867150"/>
              </a:lnTo>
            </a:path>
          </a:pathLst>
        </a:custGeom>
        <a:noFill/>
        <a:ln w="15875" cap="flat" cmpd="sng" algn="ctr">
          <a:solidFill>
            <a:schemeClr val="accent4">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098AAD-BD73-40B3-BDDC-32239156F9AC}">
      <dsp:nvSpPr>
        <dsp:cNvPr id="0" name=""/>
        <dsp:cNvSpPr/>
      </dsp:nvSpPr>
      <dsp:spPr>
        <a:xfrm>
          <a:off x="3009224" y="0"/>
          <a:ext cx="1794478" cy="649947"/>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141916" numCol="1" spcCol="1270" anchor="ctr" anchorCtr="0">
          <a:noAutofit/>
        </a:bodyPr>
        <a:lstStyle/>
        <a:p>
          <a:pPr lvl="0" algn="ctr" defTabSz="622300">
            <a:lnSpc>
              <a:spcPct val="90000"/>
            </a:lnSpc>
            <a:spcBef>
              <a:spcPct val="0"/>
            </a:spcBef>
            <a:spcAft>
              <a:spcPct val="35000"/>
            </a:spcAft>
          </a:pPr>
          <a:r>
            <a:rPr lang="es-GT" sz="1400" kern="1200" dirty="0" smtClean="0">
              <a:latin typeface="Adobe Garamond Pro Bold" panose="02020702060506020403" pitchFamily="18" charset="0"/>
            </a:rPr>
            <a:t>HARDWARE</a:t>
          </a:r>
          <a:endParaRPr lang="es-GT" sz="1400" kern="1200" dirty="0">
            <a:latin typeface="Adobe Garamond Pro Bold" panose="02020702060506020403" pitchFamily="18" charset="0"/>
          </a:endParaRPr>
        </a:p>
      </dsp:txBody>
      <dsp:txXfrm>
        <a:off x="3009224" y="0"/>
        <a:ext cx="1794478" cy="649947"/>
      </dsp:txXfrm>
    </dsp:sp>
    <dsp:sp modelId="{78CE0679-47B2-4388-8BBF-733DF189797A}">
      <dsp:nvSpPr>
        <dsp:cNvPr id="0" name=""/>
        <dsp:cNvSpPr/>
      </dsp:nvSpPr>
      <dsp:spPr>
        <a:xfrm>
          <a:off x="3347159" y="442557"/>
          <a:ext cx="1748190" cy="663306"/>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ctr" defTabSz="577850">
            <a:lnSpc>
              <a:spcPct val="90000"/>
            </a:lnSpc>
            <a:spcBef>
              <a:spcPct val="0"/>
            </a:spcBef>
            <a:spcAft>
              <a:spcPct val="35000"/>
            </a:spcAft>
          </a:pPr>
          <a:r>
            <a:rPr lang="es-GT" sz="1300" kern="1200" dirty="0" smtClean="0">
              <a:latin typeface="Adobe Gothic Std B" panose="020B0800000000000000" pitchFamily="34" charset="-128"/>
              <a:ea typeface="Adobe Gothic Std B" panose="020B0800000000000000" pitchFamily="34" charset="-128"/>
            </a:rPr>
            <a:t>PARTE FISICA DEL COMPUTADOR</a:t>
          </a:r>
          <a:endParaRPr lang="es-GT" sz="1300" kern="1200" dirty="0">
            <a:latin typeface="Adobe Gothic Std B" panose="020B0800000000000000" pitchFamily="34" charset="-128"/>
            <a:ea typeface="Adobe Gothic Std B" panose="020B0800000000000000" pitchFamily="34" charset="-128"/>
          </a:endParaRPr>
        </a:p>
      </dsp:txBody>
      <dsp:txXfrm>
        <a:off x="3347159" y="442557"/>
        <a:ext cx="1748190" cy="663306"/>
      </dsp:txXfrm>
    </dsp:sp>
    <dsp:sp modelId="{F7425938-052E-4349-AE9B-FAB362A371A6}">
      <dsp:nvSpPr>
        <dsp:cNvPr id="0" name=""/>
        <dsp:cNvSpPr/>
      </dsp:nvSpPr>
      <dsp:spPr>
        <a:xfrm>
          <a:off x="638908" y="3517098"/>
          <a:ext cx="1900943" cy="1124932"/>
        </a:xfrm>
        <a:prstGeom prst="rect">
          <a:avLst/>
        </a:prstGeom>
        <a:blipFill rotWithShape="0">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141916" numCol="1" spcCol="1270" anchor="ctr" anchorCtr="0">
          <a:noAutofit/>
        </a:bodyPr>
        <a:lstStyle/>
        <a:p>
          <a:pPr lvl="0" algn="ctr" defTabSz="577850">
            <a:lnSpc>
              <a:spcPct val="90000"/>
            </a:lnSpc>
            <a:spcBef>
              <a:spcPct val="0"/>
            </a:spcBef>
            <a:spcAft>
              <a:spcPct val="35000"/>
            </a:spcAft>
          </a:pPr>
          <a:endParaRPr lang="es-GT" sz="1300" kern="1200" dirty="0"/>
        </a:p>
      </dsp:txBody>
      <dsp:txXfrm>
        <a:off x="638908" y="3517098"/>
        <a:ext cx="1900943" cy="1124932"/>
      </dsp:txXfrm>
    </dsp:sp>
    <dsp:sp modelId="{4412D16D-056F-4A8F-B89A-64628507BAB2}">
      <dsp:nvSpPr>
        <dsp:cNvPr id="0" name=""/>
        <dsp:cNvSpPr/>
      </dsp:nvSpPr>
      <dsp:spPr>
        <a:xfrm>
          <a:off x="699321" y="4669713"/>
          <a:ext cx="1748190" cy="335235"/>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lvl="0" algn="r" defTabSz="711200">
            <a:lnSpc>
              <a:spcPct val="90000"/>
            </a:lnSpc>
            <a:spcBef>
              <a:spcPct val="0"/>
            </a:spcBef>
            <a:spcAft>
              <a:spcPct val="35000"/>
            </a:spcAft>
          </a:pPr>
          <a:r>
            <a:rPr lang="es-GT" sz="1600" kern="1200" dirty="0" smtClean="0">
              <a:latin typeface="Adobe Naskh Medium" panose="01010101010101010101" pitchFamily="50" charset="-78"/>
              <a:cs typeface="Adobe Naskh Medium" panose="01010101010101010101" pitchFamily="50" charset="-78"/>
            </a:rPr>
            <a:t>ESCRITORIO</a:t>
          </a:r>
          <a:endParaRPr lang="es-GT" sz="1600" kern="1200" dirty="0">
            <a:latin typeface="Adobe Naskh Medium" panose="01010101010101010101" pitchFamily="50" charset="-78"/>
            <a:cs typeface="Adobe Naskh Medium" panose="01010101010101010101" pitchFamily="50" charset="-78"/>
          </a:endParaRPr>
        </a:p>
      </dsp:txBody>
      <dsp:txXfrm>
        <a:off x="699321" y="4669713"/>
        <a:ext cx="1748190" cy="335235"/>
      </dsp:txXfrm>
    </dsp:sp>
    <dsp:sp modelId="{74CC9347-DD10-4389-AACC-6D19E6E533E2}">
      <dsp:nvSpPr>
        <dsp:cNvPr id="0" name=""/>
        <dsp:cNvSpPr/>
      </dsp:nvSpPr>
      <dsp:spPr>
        <a:xfrm>
          <a:off x="2867965" y="3788880"/>
          <a:ext cx="1942433" cy="500730"/>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141916" numCol="1" spcCol="1270" anchor="ctr" anchorCtr="0">
          <a:noAutofit/>
        </a:bodyPr>
        <a:lstStyle/>
        <a:p>
          <a:pPr lvl="0" algn="ctr" defTabSz="577850">
            <a:lnSpc>
              <a:spcPct val="90000"/>
            </a:lnSpc>
            <a:spcBef>
              <a:spcPct val="0"/>
            </a:spcBef>
            <a:spcAft>
              <a:spcPct val="35000"/>
            </a:spcAft>
          </a:pPr>
          <a:r>
            <a:rPr lang="es-GT" sz="1300" kern="1200" dirty="0" smtClean="0">
              <a:latin typeface="Adobe Gothic Std B" panose="020B0800000000000000" pitchFamily="34" charset="-128"/>
              <a:ea typeface="Adobe Gothic Std B" panose="020B0800000000000000" pitchFamily="34" charset="-128"/>
            </a:rPr>
            <a:t>OTROS DISPOSITIVOS</a:t>
          </a:r>
          <a:endParaRPr lang="es-GT" sz="1300" kern="1200" dirty="0">
            <a:latin typeface="Adobe Gothic Std B" panose="020B0800000000000000" pitchFamily="34" charset="-128"/>
            <a:ea typeface="Adobe Gothic Std B" panose="020B0800000000000000" pitchFamily="34" charset="-128"/>
          </a:endParaRPr>
        </a:p>
      </dsp:txBody>
      <dsp:txXfrm>
        <a:off x="2867965" y="3788880"/>
        <a:ext cx="1942433" cy="500730"/>
      </dsp:txXfrm>
    </dsp:sp>
    <dsp:sp modelId="{A80D2A9B-FEE6-4A43-B85D-835CFEE27189}">
      <dsp:nvSpPr>
        <dsp:cNvPr id="0" name=""/>
        <dsp:cNvSpPr/>
      </dsp:nvSpPr>
      <dsp:spPr>
        <a:xfrm>
          <a:off x="3204216" y="4228267"/>
          <a:ext cx="1748190" cy="805607"/>
        </a:xfrm>
        <a:prstGeom prst="rect">
          <a:avLst/>
        </a:prstGeom>
        <a:blipFill rotWithShape="0">
          <a:blip xmlns:r="http://schemas.openxmlformats.org/officeDocument/2006/relationships" r:embed="rId2"/>
          <a:stretch>
            <a:fillRect/>
          </a:stretch>
        </a:blip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30480" rIns="121920" bIns="30480" numCol="1" spcCol="1270" anchor="ctr" anchorCtr="0">
          <a:noAutofit/>
        </a:bodyPr>
        <a:lstStyle/>
        <a:p>
          <a:pPr lvl="0" algn="r" defTabSz="2133600">
            <a:lnSpc>
              <a:spcPct val="90000"/>
            </a:lnSpc>
            <a:spcBef>
              <a:spcPct val="0"/>
            </a:spcBef>
            <a:spcAft>
              <a:spcPct val="35000"/>
            </a:spcAft>
          </a:pPr>
          <a:endParaRPr lang="es-GT" sz="4800" kern="1200"/>
        </a:p>
      </dsp:txBody>
      <dsp:txXfrm>
        <a:off x="3204216" y="4228267"/>
        <a:ext cx="1748190" cy="805607"/>
      </dsp:txXfrm>
    </dsp:sp>
    <dsp:sp modelId="{BA499BE7-CC19-4F84-B524-9AE1F3F4679B}">
      <dsp:nvSpPr>
        <dsp:cNvPr id="0" name=""/>
        <dsp:cNvSpPr/>
      </dsp:nvSpPr>
      <dsp:spPr>
        <a:xfrm>
          <a:off x="5437765" y="3872383"/>
          <a:ext cx="2029998" cy="1235439"/>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41916" numCol="1" spcCol="1270" anchor="ctr" anchorCtr="0">
          <a:noAutofit/>
        </a:bodyPr>
        <a:lstStyle/>
        <a:p>
          <a:pPr lvl="0" algn="ctr" defTabSz="533400">
            <a:lnSpc>
              <a:spcPct val="90000"/>
            </a:lnSpc>
            <a:spcBef>
              <a:spcPct val="0"/>
            </a:spcBef>
            <a:spcAft>
              <a:spcPct val="35000"/>
            </a:spcAft>
          </a:pPr>
          <a:r>
            <a:rPr lang="es-GT" sz="1200" kern="1200" dirty="0" smtClean="0">
              <a:latin typeface="Adobe Gothic Std B" panose="020B0800000000000000" pitchFamily="34" charset="-128"/>
              <a:ea typeface="Adobe Gothic Std B" panose="020B0800000000000000" pitchFamily="34" charset="-128"/>
            </a:rPr>
            <a:t>TELEFONOS </a:t>
          </a:r>
        </a:p>
        <a:p>
          <a:pPr lvl="0" algn="ctr" defTabSz="533400">
            <a:lnSpc>
              <a:spcPct val="90000"/>
            </a:lnSpc>
            <a:spcBef>
              <a:spcPct val="0"/>
            </a:spcBef>
            <a:spcAft>
              <a:spcPct val="35000"/>
            </a:spcAft>
          </a:pPr>
          <a:r>
            <a:rPr lang="es-GT" sz="1200" kern="1200" dirty="0" smtClean="0">
              <a:latin typeface="Adobe Gothic Std B" panose="020B0800000000000000" pitchFamily="34" charset="-128"/>
              <a:ea typeface="Adobe Gothic Std B" panose="020B0800000000000000" pitchFamily="34" charset="-128"/>
            </a:rPr>
            <a:t>TABLET</a:t>
          </a:r>
          <a:endParaRPr lang="es-GT" sz="1200" kern="1200" dirty="0">
            <a:latin typeface="Adobe Gothic Std B" panose="020B0800000000000000" pitchFamily="34" charset="-128"/>
            <a:ea typeface="Adobe Gothic Std B" panose="020B0800000000000000" pitchFamily="34" charset="-128"/>
          </a:endParaRPr>
        </a:p>
      </dsp:txBody>
      <dsp:txXfrm>
        <a:off x="5437765" y="3872383"/>
        <a:ext cx="2029998" cy="1235439"/>
      </dsp:txXfrm>
    </dsp:sp>
    <dsp:sp modelId="{B273ABB5-DCFF-4C92-9D72-3FC995BC4A79}">
      <dsp:nvSpPr>
        <dsp:cNvPr id="0" name=""/>
        <dsp:cNvSpPr/>
      </dsp:nvSpPr>
      <dsp:spPr>
        <a:xfrm>
          <a:off x="5894179" y="4652864"/>
          <a:ext cx="1748190" cy="763545"/>
        </a:xfrm>
        <a:prstGeom prst="rect">
          <a:avLst/>
        </a:prstGeom>
        <a:blipFill rotWithShape="0">
          <a:blip xmlns:r="http://schemas.openxmlformats.org/officeDocument/2006/relationships" r:embed="rId3"/>
          <a:stretch>
            <a:fillRect/>
          </a:stretch>
        </a:blip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80" tIns="29845" rIns="119380" bIns="29845" numCol="1" spcCol="1270" anchor="ctr" anchorCtr="0">
          <a:noAutofit/>
        </a:bodyPr>
        <a:lstStyle/>
        <a:p>
          <a:pPr lvl="0" algn="r" defTabSz="2089150">
            <a:lnSpc>
              <a:spcPct val="90000"/>
            </a:lnSpc>
            <a:spcBef>
              <a:spcPct val="0"/>
            </a:spcBef>
            <a:spcAft>
              <a:spcPct val="35000"/>
            </a:spcAft>
          </a:pPr>
          <a:endParaRPr lang="es-GT" sz="4700" kern="1200"/>
        </a:p>
      </dsp:txBody>
      <dsp:txXfrm>
        <a:off x="5894179" y="4652864"/>
        <a:ext cx="1748190" cy="763545"/>
      </dsp:txXfrm>
    </dsp:sp>
    <dsp:sp modelId="{2860D1AD-1083-4E74-BCEB-D6764D14B143}">
      <dsp:nvSpPr>
        <dsp:cNvPr id="0" name=""/>
        <dsp:cNvSpPr/>
      </dsp:nvSpPr>
      <dsp:spPr>
        <a:xfrm>
          <a:off x="1191402" y="1046026"/>
          <a:ext cx="1702659" cy="569078"/>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141916" numCol="1" spcCol="1270" anchor="ctr" anchorCtr="0">
          <a:noAutofit/>
        </a:bodyPr>
        <a:lstStyle/>
        <a:p>
          <a:pPr lvl="0" algn="ctr" defTabSz="577850">
            <a:lnSpc>
              <a:spcPct val="90000"/>
            </a:lnSpc>
            <a:spcBef>
              <a:spcPct val="0"/>
            </a:spcBef>
            <a:spcAft>
              <a:spcPct val="35000"/>
            </a:spcAft>
          </a:pPr>
          <a:r>
            <a:rPr lang="es-GT" sz="1300" kern="1200" dirty="0" smtClean="0">
              <a:latin typeface="Adobe Heiti Std R" panose="020B0400000000000000" pitchFamily="34" charset="-128"/>
              <a:ea typeface="Adobe Heiti Std R" panose="020B0400000000000000" pitchFamily="34" charset="-128"/>
            </a:rPr>
            <a:t>TIPOS DE HARDWARE</a:t>
          </a:r>
          <a:endParaRPr lang="es-GT" sz="1300" kern="1200" dirty="0">
            <a:latin typeface="Adobe Heiti Std R" panose="020B0400000000000000" pitchFamily="34" charset="-128"/>
            <a:ea typeface="Adobe Heiti Std R" panose="020B0400000000000000" pitchFamily="34" charset="-128"/>
          </a:endParaRPr>
        </a:p>
      </dsp:txBody>
      <dsp:txXfrm>
        <a:off x="1191402" y="1046026"/>
        <a:ext cx="1702659" cy="569078"/>
      </dsp:txXfrm>
    </dsp:sp>
    <dsp:sp modelId="{D0B1B046-498F-4E1E-8938-058B5ED9E346}">
      <dsp:nvSpPr>
        <dsp:cNvPr id="0" name=""/>
        <dsp:cNvSpPr/>
      </dsp:nvSpPr>
      <dsp:spPr>
        <a:xfrm>
          <a:off x="381746" y="1561050"/>
          <a:ext cx="2608632" cy="1925414"/>
        </a:xfrm>
        <a:prstGeom prst="rect">
          <a:avLst/>
        </a:prstGeom>
        <a:blipFill rotWithShape="0">
          <a:blip xmlns:r="http://schemas.openxmlformats.org/officeDocument/2006/relationships" r:embed="rId4"/>
          <a:stretch>
            <a:fillRect/>
          </a:stretch>
        </a:blip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8255" rIns="33020" bIns="8255" numCol="1" spcCol="1270" anchor="ctr" anchorCtr="0">
          <a:noAutofit/>
        </a:bodyPr>
        <a:lstStyle/>
        <a:p>
          <a:pPr lvl="0" algn="r" defTabSz="577850">
            <a:lnSpc>
              <a:spcPct val="90000"/>
            </a:lnSpc>
            <a:spcBef>
              <a:spcPct val="0"/>
            </a:spcBef>
            <a:spcAft>
              <a:spcPct val="35000"/>
            </a:spcAft>
          </a:pPr>
          <a:endParaRPr lang="es-GT" sz="1300" kern="1200" dirty="0"/>
        </a:p>
      </dsp:txBody>
      <dsp:txXfrm>
        <a:off x="381746" y="1561050"/>
        <a:ext cx="2608632" cy="1925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9CF28-E4F1-4131-A702-1249E17DFDF9}">
      <dsp:nvSpPr>
        <dsp:cNvPr id="0" name=""/>
        <dsp:cNvSpPr/>
      </dsp:nvSpPr>
      <dsp:spPr>
        <a:xfrm>
          <a:off x="3101024" y="584480"/>
          <a:ext cx="3595052" cy="613549"/>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GT" sz="2800" kern="1200" dirty="0" smtClean="0">
              <a:latin typeface="Bernard MT Condensed" panose="02050806060905020404" pitchFamily="18" charset="0"/>
            </a:rPr>
            <a:t>SOFTWARE</a:t>
          </a:r>
          <a:endParaRPr lang="es-GT" sz="2800" kern="1200" dirty="0">
            <a:latin typeface="Bernard MT Condensed" panose="02050806060905020404" pitchFamily="18" charset="0"/>
          </a:endParaRPr>
        </a:p>
      </dsp:txBody>
      <dsp:txXfrm>
        <a:off x="3101024" y="584480"/>
        <a:ext cx="3595052" cy="613549"/>
      </dsp:txXfrm>
    </dsp:sp>
    <dsp:sp modelId="{0E4F3114-B950-4D73-A3CA-3A5B49A2096B}">
      <dsp:nvSpPr>
        <dsp:cNvPr id="0" name=""/>
        <dsp:cNvSpPr/>
      </dsp:nvSpPr>
      <dsp:spPr>
        <a:xfrm>
          <a:off x="1381124" y="2068"/>
          <a:ext cx="1609725" cy="1625984"/>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F0C5A1-5E45-439C-9188-C6C2676E2DDA}">
      <dsp:nvSpPr>
        <dsp:cNvPr id="0" name=""/>
        <dsp:cNvSpPr/>
      </dsp:nvSpPr>
      <dsp:spPr>
        <a:xfrm>
          <a:off x="1381124" y="1896341"/>
          <a:ext cx="3595052" cy="162598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GT" sz="2800" kern="1200" dirty="0" smtClean="0">
              <a:latin typeface="Adobe Gothic Std B" panose="020B0800000000000000" pitchFamily="34" charset="-128"/>
              <a:ea typeface="Adobe Gothic Std B" panose="020B0800000000000000" pitchFamily="34" charset="-128"/>
            </a:rPr>
            <a:t>SISTEMA OPERATIVO</a:t>
          </a:r>
          <a:endParaRPr lang="es-GT" sz="2800" kern="1200" dirty="0">
            <a:latin typeface="Adobe Gothic Std B" panose="020B0800000000000000" pitchFamily="34" charset="-128"/>
            <a:ea typeface="Adobe Gothic Std B" panose="020B0800000000000000" pitchFamily="34" charset="-128"/>
          </a:endParaRPr>
        </a:p>
      </dsp:txBody>
      <dsp:txXfrm>
        <a:off x="1381124" y="1896341"/>
        <a:ext cx="3595052" cy="1625984"/>
      </dsp:txXfrm>
    </dsp:sp>
    <dsp:sp modelId="{B6795B19-9634-46F8-8EBC-C88F8B4A46A0}">
      <dsp:nvSpPr>
        <dsp:cNvPr id="0" name=""/>
        <dsp:cNvSpPr/>
      </dsp:nvSpPr>
      <dsp:spPr>
        <a:xfrm>
          <a:off x="5137150" y="1896341"/>
          <a:ext cx="1609725" cy="1625984"/>
        </a:xfrm>
        <a:prstGeom prst="rect">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51DAD-AB74-400B-B4D2-FE628DFDFD27}">
      <dsp:nvSpPr>
        <dsp:cNvPr id="0" name=""/>
        <dsp:cNvSpPr/>
      </dsp:nvSpPr>
      <dsp:spPr>
        <a:xfrm>
          <a:off x="4107731" y="3790613"/>
          <a:ext cx="2607311" cy="1625984"/>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s-GT" sz="2800" kern="1200" dirty="0" smtClean="0">
              <a:latin typeface="Algerian" panose="04020705040A02060702" pitchFamily="82" charset="0"/>
            </a:rPr>
            <a:t>Programas</a:t>
          </a:r>
          <a:endParaRPr lang="es-GT" sz="2800" kern="1200" dirty="0">
            <a:latin typeface="Algerian" panose="04020705040A02060702" pitchFamily="82" charset="0"/>
          </a:endParaRPr>
        </a:p>
      </dsp:txBody>
      <dsp:txXfrm>
        <a:off x="4107731" y="3790613"/>
        <a:ext cx="2607311" cy="1625984"/>
      </dsp:txXfrm>
    </dsp:sp>
    <dsp:sp modelId="{2A4BF321-320D-4F87-843F-F32C6BD4FF84}">
      <dsp:nvSpPr>
        <dsp:cNvPr id="0" name=""/>
        <dsp:cNvSpPr/>
      </dsp:nvSpPr>
      <dsp:spPr>
        <a:xfrm>
          <a:off x="1412956" y="3790613"/>
          <a:ext cx="2470139" cy="1625984"/>
        </a:xfrm>
        <a:prstGeom prst="rect">
          <a:avLst/>
        </a:prstGeom>
        <a:blipFill rotWithShape="1">
          <a:blip xmlns:r="http://schemas.openxmlformats.org/officeDocument/2006/relationships" r:embed="rId3"/>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1EF19852-FCE5-457E-8956-13F37D3682AE}" type="datetimeFigureOut">
              <a:rPr lang="es-GT" smtClean="0"/>
              <a:t>13/04/2018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29F1BEA4-84E4-420F-B30D-A62D2EAADD84}" type="slidenum">
              <a:rPr lang="es-GT" smtClean="0"/>
              <a:t>‹Nº›</a:t>
            </a:fld>
            <a:endParaRPr lang="es-G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84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EF19852-FCE5-457E-8956-13F37D3682AE}" type="datetimeFigureOut">
              <a:rPr lang="es-GT" smtClean="0"/>
              <a:t>13/04/2018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29F1BEA4-84E4-420F-B30D-A62D2EAADD84}" type="slidenum">
              <a:rPr lang="es-GT" smtClean="0"/>
              <a:t>‹Nº›</a:t>
            </a:fld>
            <a:endParaRPr lang="es-GT"/>
          </a:p>
        </p:txBody>
      </p:sp>
    </p:spTree>
    <p:extLst>
      <p:ext uri="{BB962C8B-B14F-4D97-AF65-F5344CB8AC3E}">
        <p14:creationId xmlns:p14="http://schemas.microsoft.com/office/powerpoint/2010/main" val="258172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EF19852-FCE5-457E-8956-13F37D3682AE}" type="datetimeFigureOut">
              <a:rPr lang="es-GT" smtClean="0"/>
              <a:t>13/04/2018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29F1BEA4-84E4-420F-B30D-A62D2EAADD84}" type="slidenum">
              <a:rPr lang="es-GT" smtClean="0"/>
              <a:t>‹Nº›</a:t>
            </a:fld>
            <a:endParaRPr lang="es-GT"/>
          </a:p>
        </p:txBody>
      </p:sp>
    </p:spTree>
    <p:extLst>
      <p:ext uri="{BB962C8B-B14F-4D97-AF65-F5344CB8AC3E}">
        <p14:creationId xmlns:p14="http://schemas.microsoft.com/office/powerpoint/2010/main" val="3386089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EF19852-FCE5-457E-8956-13F37D3682AE}" type="datetimeFigureOut">
              <a:rPr lang="es-GT" smtClean="0"/>
              <a:t>13/04/2018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29F1BEA4-84E4-420F-B30D-A62D2EAADD84}" type="slidenum">
              <a:rPr lang="es-GT" smtClean="0"/>
              <a:t>‹Nº›</a:t>
            </a:fld>
            <a:endParaRPr lang="es-GT"/>
          </a:p>
        </p:txBody>
      </p:sp>
    </p:spTree>
    <p:extLst>
      <p:ext uri="{BB962C8B-B14F-4D97-AF65-F5344CB8AC3E}">
        <p14:creationId xmlns:p14="http://schemas.microsoft.com/office/powerpoint/2010/main" val="1624599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EF19852-FCE5-457E-8956-13F37D3682AE}" type="datetimeFigureOut">
              <a:rPr lang="es-GT" smtClean="0"/>
              <a:t>13/04/2018</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29F1BEA4-84E4-420F-B30D-A62D2EAADD84}" type="slidenum">
              <a:rPr lang="es-GT" smtClean="0"/>
              <a:t>‹Nº›</a:t>
            </a:fld>
            <a:endParaRPr lang="es-G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6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EF19852-FCE5-457E-8956-13F37D3682AE}" type="datetimeFigureOut">
              <a:rPr lang="es-GT" smtClean="0"/>
              <a:t>13/04/2018</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29F1BEA4-84E4-420F-B30D-A62D2EAADD84}" type="slidenum">
              <a:rPr lang="es-GT" smtClean="0"/>
              <a:t>‹Nº›</a:t>
            </a:fld>
            <a:endParaRPr lang="es-GT"/>
          </a:p>
        </p:txBody>
      </p:sp>
    </p:spTree>
    <p:extLst>
      <p:ext uri="{BB962C8B-B14F-4D97-AF65-F5344CB8AC3E}">
        <p14:creationId xmlns:p14="http://schemas.microsoft.com/office/powerpoint/2010/main" val="32722814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EF19852-FCE5-457E-8956-13F37D3682AE}" type="datetimeFigureOut">
              <a:rPr lang="es-GT" smtClean="0"/>
              <a:t>13/04/2018</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29F1BEA4-84E4-420F-B30D-A62D2EAADD84}" type="slidenum">
              <a:rPr lang="es-GT" smtClean="0"/>
              <a:t>‹Nº›</a:t>
            </a:fld>
            <a:endParaRPr lang="es-GT"/>
          </a:p>
        </p:txBody>
      </p:sp>
    </p:spTree>
    <p:extLst>
      <p:ext uri="{BB962C8B-B14F-4D97-AF65-F5344CB8AC3E}">
        <p14:creationId xmlns:p14="http://schemas.microsoft.com/office/powerpoint/2010/main" val="153724145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EF19852-FCE5-457E-8956-13F37D3682AE}" type="datetimeFigureOut">
              <a:rPr lang="es-GT" smtClean="0"/>
              <a:t>13/04/2018</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29F1BEA4-84E4-420F-B30D-A62D2EAADD84}" type="slidenum">
              <a:rPr lang="es-GT" smtClean="0"/>
              <a:t>‹Nº›</a:t>
            </a:fld>
            <a:endParaRPr lang="es-GT"/>
          </a:p>
        </p:txBody>
      </p:sp>
    </p:spTree>
    <p:extLst>
      <p:ext uri="{BB962C8B-B14F-4D97-AF65-F5344CB8AC3E}">
        <p14:creationId xmlns:p14="http://schemas.microsoft.com/office/powerpoint/2010/main" val="3529388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F19852-FCE5-457E-8956-13F37D3682AE}" type="datetimeFigureOut">
              <a:rPr lang="es-GT" smtClean="0"/>
              <a:t>13/04/2018</a:t>
            </a:fld>
            <a:endParaRPr lang="es-G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GT"/>
          </a:p>
        </p:txBody>
      </p:sp>
      <p:sp>
        <p:nvSpPr>
          <p:cNvPr id="9" name="Slide Number Placeholder 8"/>
          <p:cNvSpPr>
            <a:spLocks noGrp="1"/>
          </p:cNvSpPr>
          <p:nvPr>
            <p:ph type="sldNum" sz="quarter" idx="12"/>
          </p:nvPr>
        </p:nvSpPr>
        <p:spPr/>
        <p:txBody>
          <a:bodyPr/>
          <a:lstStyle/>
          <a:p>
            <a:fld id="{29F1BEA4-84E4-420F-B30D-A62D2EAADD84}" type="slidenum">
              <a:rPr lang="es-GT" smtClean="0"/>
              <a:t>‹Nº›</a:t>
            </a:fld>
            <a:endParaRPr lang="es-GT"/>
          </a:p>
        </p:txBody>
      </p:sp>
    </p:spTree>
    <p:extLst>
      <p:ext uri="{BB962C8B-B14F-4D97-AF65-F5344CB8AC3E}">
        <p14:creationId xmlns:p14="http://schemas.microsoft.com/office/powerpoint/2010/main" val="2034831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EF19852-FCE5-457E-8956-13F37D3682AE}" type="datetimeFigureOut">
              <a:rPr lang="es-GT" smtClean="0"/>
              <a:t>13/04/2018</a:t>
            </a:fld>
            <a:endParaRPr lang="es-G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G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F1BEA4-84E4-420F-B30D-A62D2EAADD84}" type="slidenum">
              <a:rPr lang="es-GT" smtClean="0"/>
              <a:t>‹Nº›</a:t>
            </a:fld>
            <a:endParaRPr lang="es-GT"/>
          </a:p>
        </p:txBody>
      </p:sp>
    </p:spTree>
    <p:extLst>
      <p:ext uri="{BB962C8B-B14F-4D97-AF65-F5344CB8AC3E}">
        <p14:creationId xmlns:p14="http://schemas.microsoft.com/office/powerpoint/2010/main" val="115095994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EF19852-FCE5-457E-8956-13F37D3682AE}" type="datetimeFigureOut">
              <a:rPr lang="es-GT" smtClean="0"/>
              <a:t>13/04/2018</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29F1BEA4-84E4-420F-B30D-A62D2EAADD84}" type="slidenum">
              <a:rPr lang="es-GT" smtClean="0"/>
              <a:t>‹Nº›</a:t>
            </a:fld>
            <a:endParaRPr lang="es-GT"/>
          </a:p>
        </p:txBody>
      </p:sp>
    </p:spTree>
    <p:extLst>
      <p:ext uri="{BB962C8B-B14F-4D97-AF65-F5344CB8AC3E}">
        <p14:creationId xmlns:p14="http://schemas.microsoft.com/office/powerpoint/2010/main" val="1236348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EF19852-FCE5-457E-8956-13F37D3682AE}" type="datetimeFigureOut">
              <a:rPr lang="es-GT" smtClean="0"/>
              <a:t>13/04/2018</a:t>
            </a:fld>
            <a:endParaRPr lang="es-G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G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9F1BEA4-84E4-420F-B30D-A62D2EAADD84}" type="slidenum">
              <a:rPr lang="es-GT" smtClean="0"/>
              <a:t>‹Nº›</a:t>
            </a:fld>
            <a:endParaRPr lang="es-G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02905"/>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419100" y="635000"/>
            <a:ext cx="8293100" cy="5632311"/>
          </a:xfrm>
          <a:prstGeom prst="rect">
            <a:avLst/>
          </a:prstGeom>
          <a:noFill/>
        </p:spPr>
        <p:txBody>
          <a:bodyPr wrap="square" rtlCol="0">
            <a:spAutoFit/>
          </a:bodyPr>
          <a:lstStyle/>
          <a:p>
            <a:pPr algn="ctr"/>
            <a:r>
              <a:rPr lang="es-GT" sz="2000" dirty="0" smtClean="0">
                <a:latin typeface="Adobe Heiti Std R" panose="020B0400000000000000" pitchFamily="34" charset="-128"/>
                <a:ea typeface="Adobe Heiti Std R" panose="020B0400000000000000" pitchFamily="34" charset="-128"/>
              </a:rPr>
              <a:t>LICEO COMPU – MARKET</a:t>
            </a:r>
          </a:p>
          <a:p>
            <a:pPr algn="ctr"/>
            <a:endParaRPr lang="es-GT" sz="2000" dirty="0">
              <a:latin typeface="Adobe Heiti Std R" panose="020B0400000000000000" pitchFamily="34" charset="-128"/>
              <a:ea typeface="Adobe Heiti Std R" panose="020B0400000000000000" pitchFamily="34" charset="-128"/>
            </a:endParaRPr>
          </a:p>
          <a:p>
            <a:pPr algn="just"/>
            <a:r>
              <a:rPr lang="es-GT" sz="2000" dirty="0" smtClean="0">
                <a:latin typeface="Adobe Heiti Std R" panose="020B0400000000000000" pitchFamily="34" charset="-128"/>
                <a:ea typeface="Adobe Heiti Std R" panose="020B0400000000000000" pitchFamily="34" charset="-128"/>
              </a:rPr>
              <a:t>ERICK GONZALES </a:t>
            </a:r>
          </a:p>
          <a:p>
            <a:pPr algn="just"/>
            <a:r>
              <a:rPr lang="es-GT" sz="2000" dirty="0" smtClean="0">
                <a:latin typeface="Adobe Heiti Std R" panose="020B0400000000000000" pitchFamily="34" charset="-128"/>
                <a:ea typeface="Adobe Heiti Std R" panose="020B0400000000000000" pitchFamily="34" charset="-128"/>
              </a:rPr>
              <a:t>5to. Bachiller en Ciencias y Letras con Orientación en Computación </a:t>
            </a:r>
          </a:p>
          <a:p>
            <a:pPr algn="just"/>
            <a:r>
              <a:rPr lang="es-GT" sz="2000" dirty="0" smtClean="0">
                <a:latin typeface="Adobe Heiti Std R" panose="020B0400000000000000" pitchFamily="34" charset="-128"/>
                <a:ea typeface="Adobe Heiti Std R" panose="020B0400000000000000" pitchFamily="34" charset="-128"/>
              </a:rPr>
              <a:t>Jornada Vespertina.</a:t>
            </a:r>
          </a:p>
          <a:p>
            <a:endParaRPr lang="es-GT" sz="2000" dirty="0">
              <a:latin typeface="Adobe Heiti Std R" panose="020B0400000000000000" pitchFamily="34" charset="-128"/>
              <a:ea typeface="Adobe Heiti Std R" panose="020B0400000000000000" pitchFamily="34" charset="-128"/>
            </a:endParaRPr>
          </a:p>
          <a:p>
            <a:endParaRPr lang="es-GT" sz="2000" dirty="0" smtClean="0">
              <a:latin typeface="Adobe Heiti Std R" panose="020B0400000000000000" pitchFamily="34" charset="-128"/>
              <a:ea typeface="Adobe Heiti Std R" panose="020B0400000000000000" pitchFamily="34" charset="-128"/>
            </a:endParaRPr>
          </a:p>
          <a:p>
            <a:endParaRPr lang="es-GT" sz="2000" dirty="0">
              <a:latin typeface="Adobe Heiti Std R" panose="020B0400000000000000" pitchFamily="34" charset="-128"/>
              <a:ea typeface="Adobe Heiti Std R" panose="020B0400000000000000" pitchFamily="34" charset="-128"/>
            </a:endParaRPr>
          </a:p>
          <a:p>
            <a:endParaRPr lang="es-GT" sz="2000" dirty="0" smtClean="0">
              <a:latin typeface="Adobe Heiti Std R" panose="020B0400000000000000" pitchFamily="34" charset="-128"/>
              <a:ea typeface="Adobe Heiti Std R" panose="020B0400000000000000" pitchFamily="34" charset="-128"/>
            </a:endParaRPr>
          </a:p>
          <a:p>
            <a:endParaRPr lang="es-GT" sz="2000" dirty="0">
              <a:latin typeface="Adobe Heiti Std R" panose="020B0400000000000000" pitchFamily="34" charset="-128"/>
              <a:ea typeface="Adobe Heiti Std R" panose="020B0400000000000000" pitchFamily="34" charset="-128"/>
            </a:endParaRPr>
          </a:p>
          <a:p>
            <a:endParaRPr lang="es-GT" sz="2000" dirty="0" smtClean="0">
              <a:latin typeface="Adobe Heiti Std R" panose="020B0400000000000000" pitchFamily="34" charset="-128"/>
              <a:ea typeface="Adobe Heiti Std R" panose="020B0400000000000000" pitchFamily="34" charset="-128"/>
            </a:endParaRPr>
          </a:p>
          <a:p>
            <a:endParaRPr lang="es-GT" sz="2000" dirty="0">
              <a:latin typeface="Adobe Heiti Std R" panose="020B0400000000000000" pitchFamily="34" charset="-128"/>
              <a:ea typeface="Adobe Heiti Std R" panose="020B0400000000000000" pitchFamily="34" charset="-128"/>
            </a:endParaRPr>
          </a:p>
          <a:p>
            <a:endParaRPr lang="es-GT" sz="2000" dirty="0" smtClean="0">
              <a:latin typeface="Adobe Heiti Std R" panose="020B0400000000000000" pitchFamily="34" charset="-128"/>
              <a:ea typeface="Adobe Heiti Std R" panose="020B0400000000000000" pitchFamily="34" charset="-128"/>
            </a:endParaRPr>
          </a:p>
          <a:p>
            <a:endParaRPr lang="es-GT" sz="2000" dirty="0">
              <a:latin typeface="Adobe Heiti Std R" panose="020B0400000000000000" pitchFamily="34" charset="-128"/>
              <a:ea typeface="Adobe Heiti Std R" panose="020B0400000000000000" pitchFamily="34" charset="-128"/>
            </a:endParaRPr>
          </a:p>
          <a:p>
            <a:pPr algn="r"/>
            <a:r>
              <a:rPr lang="es-GT" sz="2000" dirty="0" err="1" smtClean="0">
                <a:latin typeface="Adobe Heiti Std R" panose="020B0400000000000000" pitchFamily="34" charset="-128"/>
                <a:ea typeface="Adobe Heiti Std R" panose="020B0400000000000000" pitchFamily="34" charset="-128"/>
              </a:rPr>
              <a:t>Robsy</a:t>
            </a:r>
            <a:r>
              <a:rPr lang="es-GT" sz="2000" dirty="0" smtClean="0">
                <a:latin typeface="Adobe Heiti Std R" panose="020B0400000000000000" pitchFamily="34" charset="-128"/>
                <a:ea typeface="Adobe Heiti Std R" panose="020B0400000000000000" pitchFamily="34" charset="-128"/>
              </a:rPr>
              <a:t> Estela Arely </a:t>
            </a:r>
            <a:r>
              <a:rPr lang="es-GT" sz="2000" dirty="0" err="1" smtClean="0">
                <a:latin typeface="Adobe Heiti Std R" panose="020B0400000000000000" pitchFamily="34" charset="-128"/>
                <a:ea typeface="Adobe Heiti Std R" panose="020B0400000000000000" pitchFamily="34" charset="-128"/>
              </a:rPr>
              <a:t>Otuc</a:t>
            </a:r>
            <a:r>
              <a:rPr lang="es-GT" sz="2000" dirty="0" smtClean="0">
                <a:latin typeface="Adobe Heiti Std R" panose="020B0400000000000000" pitchFamily="34" charset="-128"/>
                <a:ea typeface="Adobe Heiti Std R" panose="020B0400000000000000" pitchFamily="34" charset="-128"/>
              </a:rPr>
              <a:t> Vásquez </a:t>
            </a:r>
          </a:p>
          <a:p>
            <a:pPr algn="r"/>
            <a:r>
              <a:rPr lang="es-GT" sz="2000" dirty="0" smtClean="0">
                <a:latin typeface="Adobe Heiti Std R" panose="020B0400000000000000" pitchFamily="34" charset="-128"/>
                <a:ea typeface="Adobe Heiti Std R" panose="020B0400000000000000" pitchFamily="34" charset="-128"/>
              </a:rPr>
              <a:t>Clave: 10</a:t>
            </a:r>
          </a:p>
          <a:p>
            <a:pPr algn="r"/>
            <a:r>
              <a:rPr lang="es-GT" sz="2000" dirty="0" smtClean="0">
                <a:latin typeface="Adobe Heiti Std R" panose="020B0400000000000000" pitchFamily="34" charset="-128"/>
                <a:ea typeface="Adobe Heiti Std R" panose="020B0400000000000000" pitchFamily="34" charset="-128"/>
              </a:rPr>
              <a:t>Villa Nueva</a:t>
            </a:r>
          </a:p>
          <a:p>
            <a:pPr algn="r"/>
            <a:r>
              <a:rPr lang="es-GT" sz="2000" dirty="0" smtClean="0">
                <a:latin typeface="Adobe Heiti Std R" panose="020B0400000000000000" pitchFamily="34" charset="-128"/>
                <a:ea typeface="Adobe Heiti Std R" panose="020B0400000000000000" pitchFamily="34" charset="-128"/>
              </a:rPr>
              <a:t>13-04-2018  </a:t>
            </a:r>
            <a:endParaRPr lang="es-GT" sz="2000" dirty="0">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7295394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000">
        <p15:prstTrans prst="airplane"/>
      </p:transition>
    </mc:Choice>
    <mc:Fallback>
      <p:transition spd="slow" advTm="3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GT" dirty="0" smtClean="0">
                <a:latin typeface="Bernard MT Condensed" panose="02050806060905020404" pitchFamily="18" charset="0"/>
              </a:rPr>
              <a:t>UNIDAD CENTRAL DE PROCESO</a:t>
            </a:r>
            <a:endParaRPr lang="es-GT" dirty="0">
              <a:latin typeface="Bernard MT Condensed" panose="02050806060905020404" pitchFamily="18" charset="0"/>
            </a:endParaRPr>
          </a:p>
        </p:txBody>
      </p:sp>
      <p:sp>
        <p:nvSpPr>
          <p:cNvPr id="3" name="Marcador de contenido 2"/>
          <p:cNvSpPr>
            <a:spLocks noGrp="1"/>
          </p:cNvSpPr>
          <p:nvPr>
            <p:ph idx="1"/>
          </p:nvPr>
        </p:nvSpPr>
        <p:spPr/>
        <p:txBody>
          <a:bodyPr/>
          <a:lstStyle/>
          <a:p>
            <a:r>
              <a:rPr lang="es-GT" dirty="0"/>
              <a:t>Comúnmente conocido como microprocesador, es el encargado de procesar los datos contenidos en los programas e interpretar las instrucciones del usuario</a:t>
            </a:r>
            <a:r>
              <a:rPr lang="es-GT" dirty="0" smtClean="0"/>
              <a:t>.</a:t>
            </a:r>
          </a:p>
        </p:txBody>
      </p:sp>
      <p:pic>
        <p:nvPicPr>
          <p:cNvPr id="4" name="Imagen 3"/>
          <p:cNvPicPr>
            <a:picLocks noChangeAspect="1"/>
          </p:cNvPicPr>
          <p:nvPr/>
        </p:nvPicPr>
        <p:blipFill>
          <a:blip r:embed="rId2"/>
          <a:stretch>
            <a:fillRect/>
          </a:stretch>
        </p:blipFill>
        <p:spPr>
          <a:xfrm>
            <a:off x="7696200" y="3633952"/>
            <a:ext cx="2228671" cy="2042949"/>
          </a:xfrm>
          <a:prstGeom prst="rect">
            <a:avLst/>
          </a:prstGeom>
        </p:spPr>
      </p:pic>
    </p:spTree>
    <p:extLst>
      <p:ext uri="{BB962C8B-B14F-4D97-AF65-F5344CB8AC3E}">
        <p14:creationId xmlns:p14="http://schemas.microsoft.com/office/powerpoint/2010/main" val="3601874162"/>
      </p:ext>
    </p:extLst>
  </p:cSld>
  <p:clrMapOvr>
    <a:masterClrMapping/>
  </p:clrMapOvr>
  <mc:AlternateContent xmlns:mc="http://schemas.openxmlformats.org/markup-compatibility/2006">
    <mc:Choice xmlns:p14="http://schemas.microsoft.com/office/powerpoint/2010/main" Requires="p14">
      <p:transition spd="slow" p14:dur="2000" advTm="7000">
        <p14:prism isContent="1"/>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3.75E-6 -3.7037E-6 C 0.06901 -3.7037E-6 0.125 0.03403 0.125 0.07639 C 0.125 0.11852 0.06901 0.15278 3.75E-6 0.15278 C -0.06901 0.15278 -0.125 0.11852 -0.125 0.07639 C -0.125 0.03403 -0.06901 -3.7037E-6 3.75E-6 -3.7037E-6 Z " pathEditMode="relative" rAng="0" ptsTypes="AAAAA">
                                      <p:cBhvr>
                                        <p:cTn id="6" dur="2000" fill="hold"/>
                                        <p:tgtEl>
                                          <p:spTgt spid="4"/>
                                        </p:tgtEl>
                                        <p:attrNameLst>
                                          <p:attrName>ppt_x</p:attrName>
                                          <p:attrName>ppt_y</p:attrName>
                                        </p:attrNameLst>
                                      </p:cBhvr>
                                      <p:rCtr x="0"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es-GT" dirty="0" smtClean="0"/>
              <a:t>CPU</a:t>
            </a:r>
            <a:endParaRPr lang="es-GT" dirty="0"/>
          </a:p>
        </p:txBody>
      </p:sp>
      <p:sp>
        <p:nvSpPr>
          <p:cNvPr id="3" name="Marcador de contenido 2"/>
          <p:cNvSpPr>
            <a:spLocks noGrp="1"/>
          </p:cNvSpPr>
          <p:nvPr>
            <p:ph idx="1"/>
          </p:nvPr>
        </p:nvSpPr>
        <p:spPr/>
        <p:txBody>
          <a:bodyPr/>
          <a:lstStyle/>
          <a:p>
            <a:r>
              <a:rPr lang="es-GT" dirty="0"/>
              <a:t>A pesar de que la definición de CPU en los últimos años ha sido bastante clara, comúnmente se le llama CPU a todo el “cuadro” en donde están ensamblados todos los componentes y tarjetas (memoria RAM, tarjeta de video, tarjeta de sonido, tarjeta madre, etc.) de una computadora.</a:t>
            </a:r>
          </a:p>
        </p:txBody>
      </p:sp>
      <p:pic>
        <p:nvPicPr>
          <p:cNvPr id="4" name="Imagen 3"/>
          <p:cNvPicPr>
            <a:picLocks noChangeAspect="1"/>
          </p:cNvPicPr>
          <p:nvPr/>
        </p:nvPicPr>
        <p:blipFill>
          <a:blip r:embed="rId2"/>
          <a:stretch>
            <a:fillRect/>
          </a:stretch>
        </p:blipFill>
        <p:spPr>
          <a:xfrm>
            <a:off x="8077200" y="4091696"/>
            <a:ext cx="2469971" cy="1784172"/>
          </a:xfrm>
          <a:prstGeom prst="rect">
            <a:avLst/>
          </a:prstGeom>
        </p:spPr>
      </p:pic>
    </p:spTree>
    <p:extLst>
      <p:ext uri="{BB962C8B-B14F-4D97-AF65-F5344CB8AC3E}">
        <p14:creationId xmlns:p14="http://schemas.microsoft.com/office/powerpoint/2010/main" val="58370103"/>
      </p:ext>
    </p:extLst>
  </p:cSld>
  <p:clrMapOvr>
    <a:masterClrMapping/>
  </p:clrMapOvr>
  <mc:AlternateContent xmlns:mc="http://schemas.openxmlformats.org/markup-compatibility/2006">
    <mc:Choice xmlns:p14="http://schemas.microsoft.com/office/powerpoint/2010/main" Requires="p14">
      <p:transition spd="slow" p14:dur="900" advTm="7000">
        <p14:warp dir="in"/>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6160" y="242992"/>
            <a:ext cx="10058400" cy="1450757"/>
          </a:xfrm>
        </p:spPr>
        <p:txBody>
          <a:bodyPr>
            <a:normAutofit/>
          </a:bodyPr>
          <a:lstStyle/>
          <a:p>
            <a:pPr algn="l"/>
            <a:r>
              <a:rPr lang="es-GT" sz="3200" dirty="0" smtClean="0">
                <a:latin typeface="Adobe Garamond Pro Bold" panose="02020702060506020403" pitchFamily="18" charset="0"/>
                <a:cs typeface="Adobe Devanagari" panose="02040503050201020203" pitchFamily="18" charset="0"/>
              </a:rPr>
              <a:t>MONITOR</a:t>
            </a:r>
            <a:endParaRPr lang="es-GT" sz="3200" dirty="0">
              <a:latin typeface="Adobe Garamond Pro Bold" panose="02020702060506020403" pitchFamily="18" charset="0"/>
              <a:cs typeface="Adobe Devanagari" panose="02040503050201020203" pitchFamily="18" charset="0"/>
            </a:endParaRPr>
          </a:p>
        </p:txBody>
      </p:sp>
      <p:sp>
        <p:nvSpPr>
          <p:cNvPr id="3" name="Marcador de contenido 2"/>
          <p:cNvSpPr>
            <a:spLocks noGrp="1"/>
          </p:cNvSpPr>
          <p:nvPr>
            <p:ph idx="1"/>
          </p:nvPr>
        </p:nvSpPr>
        <p:spPr/>
        <p:txBody>
          <a:bodyPr/>
          <a:lstStyle/>
          <a:p>
            <a:r>
              <a:rPr lang="es-GT" dirty="0"/>
              <a:t>Es el dispositivo que,  por medio de una interfaz, permite al usuario poder visualizar los datos previamente procesados por el CPU. </a:t>
            </a:r>
          </a:p>
        </p:txBody>
      </p:sp>
      <p:pic>
        <p:nvPicPr>
          <p:cNvPr id="4" name="Imagen 3"/>
          <p:cNvPicPr>
            <a:picLocks noChangeAspect="1"/>
          </p:cNvPicPr>
          <p:nvPr/>
        </p:nvPicPr>
        <p:blipFill>
          <a:blip r:embed="rId2"/>
          <a:stretch>
            <a:fillRect/>
          </a:stretch>
        </p:blipFill>
        <p:spPr>
          <a:xfrm>
            <a:off x="7505700" y="3600461"/>
            <a:ext cx="3022362" cy="2546340"/>
          </a:xfrm>
          <a:prstGeom prst="rect">
            <a:avLst/>
          </a:prstGeom>
        </p:spPr>
      </p:pic>
    </p:spTree>
    <p:extLst>
      <p:ext uri="{BB962C8B-B14F-4D97-AF65-F5344CB8AC3E}">
        <p14:creationId xmlns:p14="http://schemas.microsoft.com/office/powerpoint/2010/main" val="27985587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7000">
        <p15:prstTrans prst="origami"/>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23645 -4.44444E-6 L -0.17304 0.03264 C -0.15989 0.04005 -0.1401 0.04422 -0.11927 0.04422 C -0.09557 0.04422 -0.07669 0.04005 -0.06354 0.03264 L -3.33333E-6 -4.44444E-6 " pathEditMode="relative" rAng="0" ptsTypes="AAAAA">
                                      <p:cBhvr>
                                        <p:cTn id="6" dur="2000" fill="hold"/>
                                        <p:tgtEl>
                                          <p:spTgt spid="4"/>
                                        </p:tgtEl>
                                        <p:attrNameLst>
                                          <p:attrName>ppt_x</p:attrName>
                                          <p:attrName>ppt_y</p:attrName>
                                        </p:attrNameLst>
                                      </p:cBhvr>
                                      <p:rCtr x="11823" y="2199"/>
                                    </p:animMotion>
                                  </p:childTnLst>
                                </p:cTn>
                              </p:par>
                            </p:childTnLst>
                          </p:cTn>
                        </p:par>
                      </p:childTnLst>
                    </p:cTn>
                  </p:par>
                  <p:par>
                    <p:cTn id="7" fill="hold">
                      <p:stCondLst>
                        <p:cond delay="indefinite"/>
                      </p:stCondLst>
                      <p:childTnLst>
                        <p:par>
                          <p:cTn id="8" fill="hold">
                            <p:stCondLst>
                              <p:cond delay="0"/>
                            </p:stCondLst>
                            <p:childTnLst>
                              <p:par>
                                <p:cTn id="9" presetID="53" presetClass="exit" presetSubtype="32" fill="hold" grpId="0" nodeType="clickEffect">
                                  <p:stCondLst>
                                    <p:cond delay="0"/>
                                  </p:stCondLst>
                                  <p:childTnLst>
                                    <p:anim calcmode="lin" valueType="num">
                                      <p:cBhvr>
                                        <p:cTn id="10" dur="500"/>
                                        <p:tgtEl>
                                          <p:spTgt spid="2"/>
                                        </p:tgtEl>
                                        <p:attrNameLst>
                                          <p:attrName>ppt_w</p:attrName>
                                        </p:attrNameLst>
                                      </p:cBhvr>
                                      <p:tavLst>
                                        <p:tav tm="0">
                                          <p:val>
                                            <p:strVal val="ppt_w"/>
                                          </p:val>
                                        </p:tav>
                                        <p:tav tm="100000">
                                          <p:val>
                                            <p:fltVal val="0"/>
                                          </p:val>
                                        </p:tav>
                                      </p:tavLst>
                                    </p:anim>
                                    <p:anim calcmode="lin" valueType="num">
                                      <p:cBhvr>
                                        <p:cTn id="11" dur="500"/>
                                        <p:tgtEl>
                                          <p:spTgt spid="2"/>
                                        </p:tgtEl>
                                        <p:attrNameLst>
                                          <p:attrName>ppt_h</p:attrName>
                                        </p:attrNameLst>
                                      </p:cBhvr>
                                      <p:tavLst>
                                        <p:tav tm="0">
                                          <p:val>
                                            <p:strVal val="ppt_h"/>
                                          </p:val>
                                        </p:tav>
                                        <p:tav tm="100000">
                                          <p:val>
                                            <p:fltVal val="0"/>
                                          </p:val>
                                        </p:tav>
                                      </p:tavLst>
                                    </p:anim>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8860" y="273903"/>
            <a:ext cx="10058400" cy="1450757"/>
          </a:xfrm>
        </p:spPr>
        <p:txBody>
          <a:bodyPr>
            <a:normAutofit/>
          </a:bodyPr>
          <a:lstStyle/>
          <a:p>
            <a:pPr algn="l"/>
            <a:r>
              <a:rPr lang="es-GT" sz="2800" dirty="0" smtClean="0">
                <a:latin typeface="Adobe Gothic Std B" panose="020B0800000000000000" pitchFamily="34" charset="-128"/>
                <a:ea typeface="Adobe Gothic Std B" panose="020B0800000000000000" pitchFamily="34" charset="-128"/>
              </a:rPr>
              <a:t>MOUSE</a:t>
            </a:r>
            <a:endParaRPr lang="es-GT" sz="2800" dirty="0">
              <a:latin typeface="Adobe Gothic Std B" panose="020B0800000000000000" pitchFamily="34" charset="-128"/>
              <a:ea typeface="Adobe Gothic Std B" panose="020B0800000000000000" pitchFamily="34" charset="-128"/>
            </a:endParaRPr>
          </a:p>
        </p:txBody>
      </p:sp>
      <p:sp>
        <p:nvSpPr>
          <p:cNvPr id="3" name="Marcador de contenido 2"/>
          <p:cNvSpPr>
            <a:spLocks noGrp="1"/>
          </p:cNvSpPr>
          <p:nvPr>
            <p:ph idx="1"/>
          </p:nvPr>
        </p:nvSpPr>
        <p:spPr/>
        <p:txBody>
          <a:bodyPr/>
          <a:lstStyle/>
          <a:p>
            <a:r>
              <a:rPr lang="es-GT" dirty="0"/>
              <a:t> un mouse </a:t>
            </a:r>
            <a:r>
              <a:rPr lang="es-GT" dirty="0" smtClean="0"/>
              <a:t>o </a:t>
            </a:r>
            <a:r>
              <a:rPr lang="es-GT" dirty="0"/>
              <a:t>ratón es el dispositivo que, al igual que el teclado, permite enviarle instrucciones a una computadora mientras este interactúa con una interfaz gráfica. </a:t>
            </a:r>
          </a:p>
        </p:txBody>
      </p:sp>
      <p:pic>
        <p:nvPicPr>
          <p:cNvPr id="4" name="Imagen 3"/>
          <p:cNvPicPr>
            <a:picLocks noChangeAspect="1"/>
          </p:cNvPicPr>
          <p:nvPr/>
        </p:nvPicPr>
        <p:blipFill>
          <a:blip r:embed="rId2"/>
          <a:stretch>
            <a:fillRect/>
          </a:stretch>
        </p:blipFill>
        <p:spPr>
          <a:xfrm>
            <a:off x="7073900" y="3937000"/>
            <a:ext cx="2104824" cy="1688862"/>
          </a:xfrm>
          <a:prstGeom prst="rect">
            <a:avLst/>
          </a:prstGeom>
          <a:scene3d>
            <a:camera prst="obliqueTopLeft"/>
            <a:lightRig rig="threePt" dir="t"/>
          </a:scene3d>
        </p:spPr>
      </p:pic>
    </p:spTree>
    <p:extLst>
      <p:ext uri="{BB962C8B-B14F-4D97-AF65-F5344CB8AC3E}">
        <p14:creationId xmlns:p14="http://schemas.microsoft.com/office/powerpoint/2010/main" val="4281158134"/>
      </p:ext>
    </p:extLst>
  </p:cSld>
  <p:clrMapOvr>
    <a:masterClrMapping/>
  </p:clrMapOvr>
  <mc:AlternateContent xmlns:mc="http://schemas.openxmlformats.org/markup-compatibility/2006">
    <mc:Choice xmlns:p14="http://schemas.microsoft.com/office/powerpoint/2010/main" Requires="p14">
      <p:transition spd="slow" p14:dur="4000" advTm="7000">
        <p14:vortex dir="r"/>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inVertical)">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s-GT" sz="3200" dirty="0" smtClean="0">
                <a:latin typeface="Algerian" panose="04020705040A02060702" pitchFamily="82" charset="0"/>
              </a:rPr>
              <a:t>DISQUETERA</a:t>
            </a:r>
            <a:endParaRPr lang="es-GT" sz="3200" dirty="0">
              <a:latin typeface="Algerian" panose="04020705040A02060702" pitchFamily="82" charset="0"/>
            </a:endParaRPr>
          </a:p>
        </p:txBody>
      </p:sp>
      <p:sp>
        <p:nvSpPr>
          <p:cNvPr id="3" name="Marcador de contenido 2"/>
          <p:cNvSpPr>
            <a:spLocks noGrp="1"/>
          </p:cNvSpPr>
          <p:nvPr>
            <p:ph idx="1"/>
          </p:nvPr>
        </p:nvSpPr>
        <p:spPr/>
        <p:txBody>
          <a:bodyPr/>
          <a:lstStyle/>
          <a:p>
            <a:r>
              <a:rPr lang="es-GT" dirty="0"/>
              <a:t>Es la unidad en donde se lleva a cabo la lectura de los discos flexibles </a:t>
            </a:r>
            <a:r>
              <a:rPr lang="es-GT" dirty="0" err="1"/>
              <a:t>ó</a:t>
            </a:r>
            <a:r>
              <a:rPr lang="es-GT" dirty="0"/>
              <a:t> disquetes, un medio de almacenamiento de datos.</a:t>
            </a:r>
          </a:p>
        </p:txBody>
      </p:sp>
      <p:pic>
        <p:nvPicPr>
          <p:cNvPr id="4" name="Imagen 3"/>
          <p:cNvPicPr>
            <a:picLocks noChangeAspect="1"/>
          </p:cNvPicPr>
          <p:nvPr/>
        </p:nvPicPr>
        <p:blipFill>
          <a:blip r:embed="rId2"/>
          <a:stretch>
            <a:fillRect/>
          </a:stretch>
        </p:blipFill>
        <p:spPr>
          <a:xfrm>
            <a:off x="7048500" y="3852354"/>
            <a:ext cx="2438162" cy="1664045"/>
          </a:xfrm>
          <a:prstGeom prst="rect">
            <a:avLst/>
          </a:prstGeom>
          <a:solidFill>
            <a:srgbClr val="FFFFFF">
              <a:shade val="85000"/>
            </a:srgbClr>
          </a:solidFill>
          <a:ln w="88900" cap="sq">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78693424"/>
      </p:ext>
    </p:extLst>
  </p:cSld>
  <p:clrMapOvr>
    <a:masterClrMapping/>
  </p:clrMapOvr>
  <p:transition spd="slow" advTm="7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 calcmode="lin" valueType="num">
                                      <p:cBhvr>
                                        <p:cTn id="8" dur="500"/>
                                        <p:tgtEl>
                                          <p:spTgt spid="4"/>
                                        </p:tgtEl>
                                        <p:attrNameLst>
                                          <p:attrName>style.rotation</p:attrName>
                                        </p:attrNameLst>
                                      </p:cBhvr>
                                      <p:tavLst>
                                        <p:tav tm="0">
                                          <p:val>
                                            <p:fltVal val="0"/>
                                          </p:val>
                                        </p:tav>
                                        <p:tav tm="100000">
                                          <p:val>
                                            <p:fltVal val="360"/>
                                          </p:val>
                                        </p:tav>
                                      </p:tavLst>
                                    </p:anim>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2"/>
                                        </p:tgtEl>
                                        <p:attrNameLst>
                                          <p:attrName>fillcolor</p:attrName>
                                        </p:attrNameLst>
                                      </p:cBhvr>
                                      <p:to>
                                        <a:schemeClr val="accent2"/>
                                      </p:to>
                                    </p:animClr>
                                    <p:set>
                                      <p:cBhvr>
                                        <p:cTn id="15" dur="2000" fill="hold"/>
                                        <p:tgtEl>
                                          <p:spTgt spid="2"/>
                                        </p:tgtEl>
                                        <p:attrNameLst>
                                          <p:attrName>fill.type</p:attrName>
                                        </p:attrNameLst>
                                      </p:cBhvr>
                                      <p:to>
                                        <p:strVal val="solid"/>
                                      </p:to>
                                    </p:set>
                                    <p:set>
                                      <p:cBhvr>
                                        <p:cTn id="16" dur="2000" fill="hold"/>
                                        <p:tgtEl>
                                          <p:spTgt spid="2"/>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5" presetClass="emph" presetSubtype="0" nodeType="clickEffect">
                                  <p:stCondLst>
                                    <p:cond delay="0"/>
                                  </p:stCondLst>
                                  <p:iterate type="lt">
                                    <p:tmAbs val="25"/>
                                  </p:iterate>
                                  <p:childTnLst>
                                    <p:set>
                                      <p:cBhvr override="childStyle">
                                        <p:cTn id="20"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es-GT" sz="2400" dirty="0" smtClean="0">
                <a:latin typeface="Adobe Heiti Std R" panose="020B0400000000000000" pitchFamily="34" charset="-128"/>
                <a:ea typeface="Adobe Heiti Std R" panose="020B0400000000000000" pitchFamily="34" charset="-128"/>
              </a:rPr>
              <a:t>CD-ROM</a:t>
            </a:r>
            <a:endParaRPr lang="es-GT" sz="2400" dirty="0">
              <a:latin typeface="Adobe Heiti Std R" panose="020B0400000000000000" pitchFamily="34" charset="-128"/>
              <a:ea typeface="Adobe Heiti Std R" panose="020B0400000000000000" pitchFamily="34" charset="-128"/>
            </a:endParaRPr>
          </a:p>
        </p:txBody>
      </p:sp>
      <p:sp>
        <p:nvSpPr>
          <p:cNvPr id="3" name="Marcador de contenido 2"/>
          <p:cNvSpPr>
            <a:spLocks noGrp="1"/>
          </p:cNvSpPr>
          <p:nvPr>
            <p:ph idx="1"/>
          </p:nvPr>
        </p:nvSpPr>
        <p:spPr>
          <a:xfrm>
            <a:off x="932180" y="1971041"/>
            <a:ext cx="10058400" cy="4023360"/>
          </a:xfrm>
        </p:spPr>
        <p:txBody>
          <a:bodyPr/>
          <a:lstStyle/>
          <a:p>
            <a:pPr marL="0" indent="0">
              <a:buNone/>
            </a:pPr>
            <a:r>
              <a:rPr lang="es-GT" dirty="0"/>
              <a:t>Disco Compacto de Memoria de Sólo Lectura (CD-ROM, por sus siglas en ingles) es un sistema de almacenamiento masivo que permite el almacenamiento de 680 Mb</a:t>
            </a:r>
            <a:r>
              <a:rPr lang="es-GT" dirty="0" smtClean="0"/>
              <a:t>.</a:t>
            </a:r>
          </a:p>
          <a:p>
            <a:pPr marL="0" indent="0">
              <a:buNone/>
            </a:pPr>
            <a:r>
              <a:rPr lang="es-GT" dirty="0"/>
              <a:t> Al referirse a  “sólo lectura”, quiere decir que solo se puede grabar en este medio una sola </a:t>
            </a:r>
            <a:r>
              <a:rPr lang="es-GT" dirty="0" smtClean="0"/>
              <a:t>vez.  </a:t>
            </a:r>
            <a:endParaRPr lang="es-GT" dirty="0"/>
          </a:p>
        </p:txBody>
      </p:sp>
      <p:pic>
        <p:nvPicPr>
          <p:cNvPr id="5" name="Imagen 4"/>
          <p:cNvPicPr>
            <a:picLocks noChangeAspect="1"/>
          </p:cNvPicPr>
          <p:nvPr/>
        </p:nvPicPr>
        <p:blipFill>
          <a:blip r:embed="rId2"/>
          <a:stretch>
            <a:fillRect/>
          </a:stretch>
        </p:blipFill>
        <p:spPr>
          <a:xfrm>
            <a:off x="8166100" y="4315035"/>
            <a:ext cx="1679366" cy="167936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3256201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7000">
        <p15:prstTrans prst="fracture"/>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3">
                                            <p:txEl>
                                              <p:pRg st="0" end="0"/>
                                            </p:txEl>
                                          </p:spTgt>
                                        </p:tgtEl>
                                        <p:attrNameLst>
                                          <p:attrName>ppt_x</p:attrName>
                                          <p:attrName>ppt_y</p:attrName>
                                        </p:attrNameLst>
                                      </p:cBhvr>
                                    </p:animMotion>
                                    <p:animRot by="1500000">
                                      <p:cBhvr>
                                        <p:cTn id="11" dur="125" fill="hold">
                                          <p:stCondLst>
                                            <p:cond delay="0"/>
                                          </p:stCondLst>
                                        </p:cTn>
                                        <p:tgtEl>
                                          <p:spTgt spid="3">
                                            <p:txEl>
                                              <p:pRg st="0" end="0"/>
                                            </p:txEl>
                                          </p:spTgt>
                                        </p:tgtEl>
                                        <p:attrNameLst>
                                          <p:attrName>r</p:attrName>
                                        </p:attrNameLst>
                                      </p:cBhvr>
                                    </p:animRot>
                                    <p:animRot by="-1500000">
                                      <p:cBhvr>
                                        <p:cTn id="12" dur="125" fill="hold">
                                          <p:stCondLst>
                                            <p:cond delay="125"/>
                                          </p:stCondLst>
                                        </p:cTn>
                                        <p:tgtEl>
                                          <p:spTgt spid="3">
                                            <p:txEl>
                                              <p:pRg st="0" end="0"/>
                                            </p:txEl>
                                          </p:spTgt>
                                        </p:tgtEl>
                                        <p:attrNameLst>
                                          <p:attrName>r</p:attrName>
                                        </p:attrNameLst>
                                      </p:cBhvr>
                                    </p:animRot>
                                    <p:animRot by="-1500000">
                                      <p:cBhvr>
                                        <p:cTn id="13" dur="125" fill="hold">
                                          <p:stCondLst>
                                            <p:cond delay="250"/>
                                          </p:stCondLst>
                                        </p:cTn>
                                        <p:tgtEl>
                                          <p:spTgt spid="3">
                                            <p:txEl>
                                              <p:pRg st="0" end="0"/>
                                            </p:txEl>
                                          </p:spTgt>
                                        </p:tgtEl>
                                        <p:attrNameLst>
                                          <p:attrName>r</p:attrName>
                                        </p:attrNameLst>
                                      </p:cBhvr>
                                    </p:animRot>
                                    <p:animRot by="1500000">
                                      <p:cBhvr>
                                        <p:cTn id="14" dur="125" fill="hold">
                                          <p:stCondLst>
                                            <p:cond delay="375"/>
                                          </p:stCondLst>
                                        </p:cTn>
                                        <p:tgtEl>
                                          <p:spTgt spid="3">
                                            <p:txEl>
                                              <p:pRg st="0" end="0"/>
                                            </p:txEl>
                                          </p:spTgt>
                                        </p:tgtEl>
                                        <p:attrNameLst>
                                          <p:attrName>r</p:attrName>
                                        </p:attrNameLst>
                                      </p:cBhvr>
                                    </p:animRot>
                                  </p:childTnLst>
                                </p:cTn>
                              </p:par>
                              <p:par>
                                <p:cTn id="15" presetID="34" presetClass="emph" presetSubtype="0" fill="hold" nodeType="withEffect">
                                  <p:stCondLst>
                                    <p:cond delay="0"/>
                                  </p:stCondLst>
                                  <p:iterate type="lt">
                                    <p:tmPct val="10000"/>
                                  </p:iterate>
                                  <p:childTnLst>
                                    <p:animMotion origin="layout" path="M 0.0 0.0 L 0.0 -0.07213" pathEditMode="relative" ptsTypes="">
                                      <p:cBhvr>
                                        <p:cTn id="16" dur="250" accel="50000" decel="50000" autoRev="1" fill="hold">
                                          <p:stCondLst>
                                            <p:cond delay="0"/>
                                          </p:stCondLst>
                                        </p:cTn>
                                        <p:tgtEl>
                                          <p:spTgt spid="3">
                                            <p:txEl>
                                              <p:pRg st="1" end="1"/>
                                            </p:txEl>
                                          </p:spTgt>
                                        </p:tgtEl>
                                        <p:attrNameLst>
                                          <p:attrName>ppt_x</p:attrName>
                                          <p:attrName>ppt_y</p:attrName>
                                        </p:attrNameLst>
                                      </p:cBhvr>
                                    </p:animMotion>
                                    <p:animRot by="1500000">
                                      <p:cBhvr>
                                        <p:cTn id="17" dur="125" fill="hold">
                                          <p:stCondLst>
                                            <p:cond delay="0"/>
                                          </p:stCondLst>
                                        </p:cTn>
                                        <p:tgtEl>
                                          <p:spTgt spid="3">
                                            <p:txEl>
                                              <p:pRg st="1" end="1"/>
                                            </p:txEl>
                                          </p:spTgt>
                                        </p:tgtEl>
                                        <p:attrNameLst>
                                          <p:attrName>r</p:attrName>
                                        </p:attrNameLst>
                                      </p:cBhvr>
                                    </p:animRot>
                                    <p:animRot by="-1500000">
                                      <p:cBhvr>
                                        <p:cTn id="18" dur="125" fill="hold">
                                          <p:stCondLst>
                                            <p:cond delay="125"/>
                                          </p:stCondLst>
                                        </p:cTn>
                                        <p:tgtEl>
                                          <p:spTgt spid="3">
                                            <p:txEl>
                                              <p:pRg st="1" end="1"/>
                                            </p:txEl>
                                          </p:spTgt>
                                        </p:tgtEl>
                                        <p:attrNameLst>
                                          <p:attrName>r</p:attrName>
                                        </p:attrNameLst>
                                      </p:cBhvr>
                                    </p:animRot>
                                    <p:animRot by="-1500000">
                                      <p:cBhvr>
                                        <p:cTn id="19" dur="125" fill="hold">
                                          <p:stCondLst>
                                            <p:cond delay="250"/>
                                          </p:stCondLst>
                                        </p:cTn>
                                        <p:tgtEl>
                                          <p:spTgt spid="3">
                                            <p:txEl>
                                              <p:pRg st="1" end="1"/>
                                            </p:txEl>
                                          </p:spTgt>
                                        </p:tgtEl>
                                        <p:attrNameLst>
                                          <p:attrName>r</p:attrName>
                                        </p:attrNameLst>
                                      </p:cBhvr>
                                    </p:animRot>
                                    <p:animRot by="1500000">
                                      <p:cBhvr>
                                        <p:cTn id="20" dur="125" fill="hold">
                                          <p:stCondLst>
                                            <p:cond delay="375"/>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6"/>
          <p:cNvGraphicFramePr>
            <a:graphicFrameLocks noGrp="1"/>
          </p:cNvGraphicFramePr>
          <p:nvPr>
            <p:extLst>
              <p:ext uri="{D42A27DB-BD31-4B8C-83A1-F6EECF244321}">
                <p14:modId xmlns:p14="http://schemas.microsoft.com/office/powerpoint/2010/main" val="3756651721"/>
              </p:ext>
            </p:extLst>
          </p:nvPr>
        </p:nvGraphicFramePr>
        <p:xfrm>
          <a:off x="2895599" y="190500"/>
          <a:ext cx="5829300" cy="7315200"/>
        </p:xfrm>
        <a:graphic>
          <a:graphicData uri="http://schemas.openxmlformats.org/drawingml/2006/table">
            <a:tbl>
              <a:tblPr firstRow="1" bandRow="1">
                <a:tableStyleId>{1E171933-4619-4E11-9A3F-F7608DF75F80}</a:tableStyleId>
              </a:tblPr>
              <a:tblGrid>
                <a:gridCol w="1943100"/>
                <a:gridCol w="1943100"/>
                <a:gridCol w="1943100"/>
              </a:tblGrid>
              <a:tr h="614045">
                <a:tc>
                  <a:txBody>
                    <a:bodyPr/>
                    <a:lstStyle/>
                    <a:p>
                      <a:r>
                        <a:rPr lang="es-GT" dirty="0" smtClean="0">
                          <a:latin typeface="Adobe Heiti Std R" panose="020B0400000000000000" pitchFamily="34" charset="-128"/>
                          <a:ea typeface="Adobe Heiti Std R" panose="020B0400000000000000" pitchFamily="34" charset="-128"/>
                        </a:rPr>
                        <a:t>TIPOS DE MANTENIMIENTO</a:t>
                      </a:r>
                      <a:endParaRPr lang="es-GT" dirty="0">
                        <a:latin typeface="Adobe Heiti Std R" panose="020B0400000000000000" pitchFamily="34" charset="-128"/>
                        <a:ea typeface="Adobe Heiti Std R" panose="020B0400000000000000" pitchFamily="34" charset="-128"/>
                      </a:endParaRPr>
                    </a:p>
                  </a:txBody>
                  <a:tcPr/>
                </a:tc>
                <a:tc>
                  <a:txBody>
                    <a:bodyPr/>
                    <a:lstStyle/>
                    <a:p>
                      <a:r>
                        <a:rPr lang="es-GT" dirty="0" smtClean="0"/>
                        <a:t>BENEFICIOS</a:t>
                      </a:r>
                      <a:endParaRPr lang="es-GT" dirty="0"/>
                    </a:p>
                  </a:txBody>
                  <a:tcPr/>
                </a:tc>
                <a:tc>
                  <a:txBody>
                    <a:bodyPr/>
                    <a:lstStyle/>
                    <a:p>
                      <a:r>
                        <a:rPr lang="es-GT" dirty="0" smtClean="0"/>
                        <a:t>CONSECUENCIAS</a:t>
                      </a:r>
                      <a:endParaRPr lang="es-GT" dirty="0"/>
                    </a:p>
                  </a:txBody>
                  <a:tcPr/>
                </a:tc>
              </a:tr>
              <a:tr h="2640394">
                <a:tc>
                  <a:txBody>
                    <a:bodyPr/>
                    <a:lstStyle/>
                    <a:p>
                      <a:r>
                        <a:rPr lang="es-GT" sz="1200" dirty="0" smtClean="0"/>
                        <a:t>Mantenimiento Correctivo</a:t>
                      </a:r>
                    </a:p>
                    <a:p>
                      <a:r>
                        <a:rPr lang="es-GT" sz="1200" dirty="0" smtClean="0"/>
                        <a:t>Este mantenimiento también es denominado “mantenimiento reactivo”, tiene lugar luego que ocurre una falla o avería, es decir, solo actuará cuando se presenta un error en el sistema. </a:t>
                      </a:r>
                      <a:endParaRPr lang="es-GT" sz="1200" dirty="0"/>
                    </a:p>
                  </a:txBody>
                  <a:tcPr/>
                </a:tc>
                <a:tc>
                  <a:txBody>
                    <a:bodyPr/>
                    <a:lstStyle/>
                    <a:p>
                      <a:r>
                        <a:rPr lang="es-GT" sz="1200" dirty="0" smtClean="0"/>
                        <a:t>es posible evitar las fallas de los equipos de producción de diversos bienes o servicios.</a:t>
                      </a:r>
                      <a:endParaRPr lang="es-GT" sz="1200" dirty="0"/>
                    </a:p>
                  </a:txBody>
                  <a:tcPr/>
                </a:tc>
                <a:tc>
                  <a:txBody>
                    <a:bodyPr/>
                    <a:lstStyle/>
                    <a:p>
                      <a:r>
                        <a:rPr lang="es-GT" sz="1200" dirty="0" smtClean="0"/>
                        <a:t>Paradas no previstas en el proceso productivo, disminuyendo las horas operativas.</a:t>
                      </a:r>
                    </a:p>
                    <a:p>
                      <a:endParaRPr lang="es-GT" sz="1200" dirty="0" smtClean="0"/>
                    </a:p>
                    <a:p>
                      <a:r>
                        <a:rPr lang="es-GT" sz="1200" dirty="0" smtClean="0"/>
                        <a:t> -Afecta las cadenas productivas, es decir, que los ciclos productivos posteriores se verán parados a la espera de la corrección de la etapa anterior.</a:t>
                      </a:r>
                    </a:p>
                    <a:p>
                      <a:endParaRPr lang="es-GT" sz="1200" dirty="0" smtClean="0"/>
                    </a:p>
                    <a:p>
                      <a:r>
                        <a:rPr lang="es-GT" sz="1200" dirty="0" smtClean="0"/>
                        <a:t> -Presenta costos por reparación y repuestos no presupuestados, por lo que se dará el caso que por falta de recursos económicos no se podrán comprar los repuestos en el momento deseado</a:t>
                      </a:r>
                      <a:endParaRPr lang="es-GT" sz="1200" dirty="0"/>
                    </a:p>
                  </a:txBody>
                  <a:tcPr/>
                </a:tc>
              </a:tr>
              <a:tr h="1657921">
                <a:tc>
                  <a:txBody>
                    <a:bodyPr/>
                    <a:lstStyle/>
                    <a:p>
                      <a:r>
                        <a:rPr lang="es-GT" sz="1200" dirty="0" smtClean="0"/>
                        <a:t>Mantenimiento Preventivo</a:t>
                      </a:r>
                    </a:p>
                    <a:p>
                      <a:r>
                        <a:rPr lang="es-GT" sz="1200" dirty="0" smtClean="0"/>
                        <a:t>Este mantenimiento también es denominado “mantenimiento planificado”, tiene lugar antes de que ocurra una falla o avería, es recomendable realizarlo cada 3 meses, se efectúa bajo condiciones controladas sin la existencia de algún error en el sistema.</a:t>
                      </a:r>
                      <a:endParaRPr lang="es-GT" sz="1200" dirty="0"/>
                    </a:p>
                  </a:txBody>
                  <a:tcPr/>
                </a:tc>
                <a:tc>
                  <a:txBody>
                    <a:bodyPr/>
                    <a:lstStyle/>
                    <a:p>
                      <a:r>
                        <a:rPr lang="es-GT" sz="1200" dirty="0" smtClean="0"/>
                        <a:t>Un beneficio colateral del mantenimiento predictivo es la capacidad automática de estimar el tiempo promedio entre fallas, MTBF</a:t>
                      </a:r>
                      <a:r>
                        <a:rPr lang="es-GT" dirty="0" smtClean="0"/>
                        <a:t>. </a:t>
                      </a:r>
                      <a:endParaRPr lang="es-GT" dirty="0"/>
                    </a:p>
                  </a:txBody>
                  <a:tcPr/>
                </a:tc>
                <a:tc>
                  <a:txBody>
                    <a:bodyPr/>
                    <a:lstStyle/>
                    <a:p>
                      <a:r>
                        <a:rPr lang="es-GT" sz="1200" dirty="0" smtClean="0"/>
                        <a:t>Funcionamiento lento.</a:t>
                      </a:r>
                    </a:p>
                    <a:p>
                      <a:r>
                        <a:rPr lang="es-GT" sz="1200" dirty="0" smtClean="0"/>
                        <a:t>Problemas de memoria.</a:t>
                      </a:r>
                    </a:p>
                    <a:p>
                      <a:r>
                        <a:rPr lang="es-GT" sz="1200" dirty="0" smtClean="0"/>
                        <a:t>Funcionamiento errático (bloqueos, programas que no abren, etc.)</a:t>
                      </a:r>
                    </a:p>
                    <a:p>
                      <a:r>
                        <a:rPr lang="es-GT" sz="1200" dirty="0" smtClean="0"/>
                        <a:t>Posible pérdida total o parcial de la información.</a:t>
                      </a:r>
                    </a:p>
                    <a:p>
                      <a:r>
                        <a:rPr lang="es-GT" sz="1200" dirty="0" smtClean="0"/>
                        <a:t>Daño permanente en las piezas básicas de la computadora (procesador, disco duro, memorias, video, etc.)</a:t>
                      </a:r>
                    </a:p>
                    <a:p>
                      <a:r>
                        <a:rPr lang="es-GT" sz="1200" dirty="0" smtClean="0"/>
                        <a:t>Hasta llegar al colapso total.</a:t>
                      </a:r>
                      <a:endParaRPr lang="es-GT" sz="1200" dirty="0"/>
                    </a:p>
                  </a:txBody>
                  <a:tcPr/>
                </a:tc>
              </a:tr>
            </a:tbl>
          </a:graphicData>
        </a:graphic>
      </p:graphicFrame>
    </p:spTree>
    <p:extLst>
      <p:ext uri="{BB962C8B-B14F-4D97-AF65-F5344CB8AC3E}">
        <p14:creationId xmlns:p14="http://schemas.microsoft.com/office/powerpoint/2010/main" val="3723739336"/>
      </p:ext>
    </p:extLst>
  </p:cSld>
  <p:clrMapOvr>
    <a:masterClrMapping/>
  </p:clrMapOvr>
  <mc:AlternateContent xmlns:mc="http://schemas.openxmlformats.org/markup-compatibility/2006">
    <mc:Choice xmlns:p14="http://schemas.microsoft.com/office/powerpoint/2010/main" Requires="p14">
      <p:transition spd="slow" p14:dur="1400" advTm="7000">
        <p14:doors dir="vert"/>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latin typeface="Algerian" panose="04020705040A02060702" pitchFamily="82" charset="0"/>
              </a:rPr>
              <a:t>CONCLUSIONES</a:t>
            </a:r>
            <a:endParaRPr lang="es-GT" dirty="0">
              <a:latin typeface="Algerian" panose="04020705040A02060702" pitchFamily="82" charset="0"/>
            </a:endParaRPr>
          </a:p>
        </p:txBody>
      </p:sp>
      <p:sp>
        <p:nvSpPr>
          <p:cNvPr id="3" name="Marcador de contenido 2"/>
          <p:cNvSpPr>
            <a:spLocks noGrp="1"/>
          </p:cNvSpPr>
          <p:nvPr>
            <p:ph idx="1"/>
          </p:nvPr>
        </p:nvSpPr>
        <p:spPr/>
        <p:txBody>
          <a:bodyPr/>
          <a:lstStyle/>
          <a:p>
            <a:r>
              <a:rPr lang="es-GT" dirty="0"/>
              <a:t>El software tiene mayor vigencia temporal que el hardware. El componente inmaterial e intangible persiste sobre los equipos. Las computadoras surgen y desaparecen, los programas perduran sobreviviendo a los equipos, emigrando y adaptándose de un equipo a otro. Dos conceptos y realizaciones, entre más abstractos, mayor vigencia temporal tienen.</a:t>
            </a:r>
          </a:p>
          <a:p>
            <a:r>
              <a:rPr lang="es-GT" dirty="0"/>
              <a:t>2.</a:t>
            </a:r>
          </a:p>
          <a:p>
            <a:r>
              <a:rPr lang="es-GT" dirty="0"/>
              <a:t>El primero que llega al mercado con un producto aceptable, aunque no sea el óptimo, domina el mercado. El primero siempre fija la imagen, que los demás competidores intentarán reproducir, incluidos todos sus inconvenientes.</a:t>
            </a:r>
          </a:p>
        </p:txBody>
      </p:sp>
    </p:spTree>
    <p:extLst>
      <p:ext uri="{BB962C8B-B14F-4D97-AF65-F5344CB8AC3E}">
        <p14:creationId xmlns:p14="http://schemas.microsoft.com/office/powerpoint/2010/main" val="491837013"/>
      </p:ext>
    </p:extLst>
  </p:cSld>
  <p:clrMapOvr>
    <a:masterClrMapping/>
  </p:clrMapOvr>
  <mc:AlternateContent xmlns:mc="http://schemas.openxmlformats.org/markup-compatibility/2006">
    <mc:Choice xmlns:p14="http://schemas.microsoft.com/office/powerpoint/2010/main" Requires="p14">
      <p:transition spd="slow" p14:dur="800" advTm="7000">
        <p:circle/>
      </p:transition>
    </mc:Choice>
    <mc:Fallback>
      <p:transition spd="slow" advTm="7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latin typeface="Hobo Std" panose="020B0803040709020204" pitchFamily="34" charset="0"/>
              </a:rPr>
              <a:t>INTRODUCCION</a:t>
            </a:r>
            <a:endParaRPr lang="es-GT" dirty="0">
              <a:latin typeface="Hobo Std" panose="020B0803040709020204" pitchFamily="34" charset="0"/>
            </a:endParaRPr>
          </a:p>
        </p:txBody>
      </p:sp>
      <p:sp>
        <p:nvSpPr>
          <p:cNvPr id="3" name="Marcador de contenido 2"/>
          <p:cNvSpPr>
            <a:spLocks noGrp="1"/>
          </p:cNvSpPr>
          <p:nvPr>
            <p:ph idx="1"/>
          </p:nvPr>
        </p:nvSpPr>
        <p:spPr/>
        <p:txBody>
          <a:bodyPr/>
          <a:lstStyle/>
          <a:p>
            <a:r>
              <a:rPr lang="es-GT" dirty="0"/>
              <a:t>El uso de computadoras como maquinaria eficaz en el planeamiento regional y urbano se ha desarrollado principalmente en los últimos años. </a:t>
            </a:r>
            <a:r>
              <a:rPr lang="es-GT"/>
              <a:t>La disponibilidad de instrumentos y programas de computación hace más viable el análisis detallado de gran cantidad de información para áreas geográficas, tanto del tamaño de un país como de un estado o de una región</a:t>
            </a:r>
            <a:endParaRPr lang="es-GT" dirty="0"/>
          </a:p>
        </p:txBody>
      </p:sp>
    </p:spTree>
    <p:extLst>
      <p:ext uri="{BB962C8B-B14F-4D97-AF65-F5344CB8AC3E}">
        <p14:creationId xmlns:p14="http://schemas.microsoft.com/office/powerpoint/2010/main" val="2110194375"/>
      </p:ext>
    </p:extLst>
  </p:cSld>
  <p:clrMapOvr>
    <a:masterClrMapping/>
  </p:clrMapOvr>
  <mc:AlternateContent xmlns:mc="http://schemas.openxmlformats.org/markup-compatibility/2006">
    <mc:Choice xmlns:p14="http://schemas.microsoft.com/office/powerpoint/2010/main" Requires="p14">
      <p:transition spd="slow" p14:dur="2500" advTm="5000">
        <p:checker/>
      </p:transition>
    </mc:Choice>
    <mc:Fallback>
      <p:transition spd="slow" advTm="5000">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240659" y="3157835"/>
            <a:ext cx="510107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dirty="0" smtClean="0">
                <a:ln/>
                <a:solidFill>
                  <a:srgbClr val="92D050"/>
                </a:solidFill>
                <a:latin typeface="Algerian" panose="04020705040A02060702" pitchFamily="82" charset="0"/>
              </a:rPr>
              <a:t>COMPUTADORA</a:t>
            </a:r>
            <a:endParaRPr lang="es-ES" sz="5400" b="1" dirty="0">
              <a:ln/>
              <a:solidFill>
                <a:srgbClr val="92D050"/>
              </a:solidFill>
              <a:latin typeface="Algerian" panose="04020705040A02060702" pitchFamily="82" charset="0"/>
            </a:endParaRPr>
          </a:p>
        </p:txBody>
      </p:sp>
    </p:spTree>
    <p:extLst>
      <p:ext uri="{BB962C8B-B14F-4D97-AF65-F5344CB8AC3E}">
        <p14:creationId xmlns:p14="http://schemas.microsoft.com/office/powerpoint/2010/main" val="940207219"/>
      </p:ext>
    </p:extLst>
  </p:cSld>
  <p:clrMapOvr>
    <a:masterClrMapping/>
  </p:clrMapOvr>
  <mc:AlternateContent xmlns:mc="http://schemas.openxmlformats.org/markup-compatibility/2006">
    <mc:Choice xmlns:p14="http://schemas.microsoft.com/office/powerpoint/2010/main" Requires="p14">
      <p:transition spd="slow" p14:dur="1400" advTm="3000">
        <p14:rippl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GT" dirty="0" smtClean="0">
                <a:solidFill>
                  <a:srgbClr val="002060"/>
                </a:solidFill>
              </a:rPr>
              <a:t>Es </a:t>
            </a:r>
            <a:r>
              <a:rPr lang="es-GT" dirty="0">
                <a:solidFill>
                  <a:srgbClr val="002060"/>
                </a:solidFill>
              </a:rPr>
              <a:t>una máquina electrónica que recibe y procesa datos para convertirlos en información conveniente y útil que posteriormente se envían a las unidades de salida. Un ordenador está formado físicamente por numerosos circuitos integrados y muchos componentes de apoyo, extensión y accesorios, que en conjunto pueden ejecutar tareas diversas con suma rapidez y bajo el control de un programa (software).</a:t>
            </a:r>
          </a:p>
        </p:txBody>
      </p:sp>
    </p:spTree>
    <p:extLst>
      <p:ext uri="{BB962C8B-B14F-4D97-AF65-F5344CB8AC3E}">
        <p14:creationId xmlns:p14="http://schemas.microsoft.com/office/powerpoint/2010/main" val="235986440"/>
      </p:ext>
    </p:extLst>
  </p:cSld>
  <p:clrMapOvr>
    <a:masterClrMapping/>
  </p:clrMapOvr>
  <mc:AlternateContent xmlns:mc="http://schemas.openxmlformats.org/markup-compatibility/2006">
    <mc:Choice xmlns:p14="http://schemas.microsoft.com/office/powerpoint/2010/main" Requires="p14">
      <p:transition spd="slow" p14:dur="1600" advTm="7000">
        <p14:prism isInverted="1"/>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695700" y="1079500"/>
            <a:ext cx="4378176" cy="4378176"/>
          </a:xfrm>
          <a:prstGeom prst="rect">
            <a:avLst/>
          </a:prstGeom>
        </p:spPr>
      </p:pic>
    </p:spTree>
    <p:extLst>
      <p:ext uri="{BB962C8B-B14F-4D97-AF65-F5344CB8AC3E}">
        <p14:creationId xmlns:p14="http://schemas.microsoft.com/office/powerpoint/2010/main" val="3507943542"/>
      </p:ext>
    </p:extLst>
  </p:cSld>
  <p:clrMapOvr>
    <a:masterClrMapping/>
  </p:clrMapOvr>
  <mc:AlternateContent xmlns:mc="http://schemas.openxmlformats.org/markup-compatibility/2006">
    <mc:Choice xmlns:p14="http://schemas.microsoft.com/office/powerpoint/2010/main" Requires="p14">
      <p:transition spd="slow" p14:dur="1600" advTm="4000">
        <p:blinds dir="vert"/>
      </p:transition>
    </mc:Choice>
    <mc:Fallback>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562100" y="1295400"/>
            <a:ext cx="9144000" cy="4051300"/>
          </a:xfrm>
          <a:prstGeom prst="rect">
            <a:avLst/>
          </a:prstGeom>
          <a:noFill/>
        </p:spPr>
        <p:txBody>
          <a:bodyPr wrap="square" rtlCol="0">
            <a:spAutoFit/>
          </a:bodyPr>
          <a:lstStyle/>
          <a:p>
            <a:endParaRPr lang="es-GT" dirty="0"/>
          </a:p>
        </p:txBody>
      </p:sp>
      <p:graphicFrame>
        <p:nvGraphicFramePr>
          <p:cNvPr id="3" name="Diagrama 2"/>
          <p:cNvGraphicFramePr/>
          <p:nvPr>
            <p:extLst>
              <p:ext uri="{D42A27DB-BD31-4B8C-83A1-F6EECF244321}">
                <p14:modId xmlns:p14="http://schemas.microsoft.com/office/powerpoint/2010/main" val="29535742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p:cNvSpPr txBox="1"/>
          <p:nvPr/>
        </p:nvSpPr>
        <p:spPr>
          <a:xfrm>
            <a:off x="2514600" y="3784600"/>
            <a:ext cx="2095500" cy="369332"/>
          </a:xfrm>
          <a:prstGeom prst="rect">
            <a:avLst/>
          </a:prstGeom>
          <a:noFill/>
        </p:spPr>
        <p:txBody>
          <a:bodyPr wrap="square" rtlCol="0">
            <a:spAutoFit/>
          </a:bodyPr>
          <a:lstStyle/>
          <a:p>
            <a:r>
              <a:rPr lang="es-GT" dirty="0" smtClean="0">
                <a:solidFill>
                  <a:srgbClr val="FF0000"/>
                </a:solidFill>
              </a:rPr>
              <a:t>PORTATIL</a:t>
            </a:r>
            <a:endParaRPr lang="es-GT" dirty="0">
              <a:solidFill>
                <a:srgbClr val="FF0000"/>
              </a:solidFill>
            </a:endParaRPr>
          </a:p>
        </p:txBody>
      </p:sp>
    </p:spTree>
    <p:extLst>
      <p:ext uri="{BB962C8B-B14F-4D97-AF65-F5344CB8AC3E}">
        <p14:creationId xmlns:p14="http://schemas.microsoft.com/office/powerpoint/2010/main" val="2823788630"/>
      </p:ext>
    </p:extLst>
  </p:cSld>
  <p:clrMapOvr>
    <a:masterClrMapping/>
  </p:clrMapOvr>
  <p:transition spd="slow" advTm="7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423432748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483741"/>
      </p:ext>
    </p:extLst>
  </p:cSld>
  <p:clrMapOvr>
    <a:masterClrMapping/>
  </p:clrMapOvr>
  <p:transition spd="slow" advTm="7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79602" y="2493432"/>
            <a:ext cx="9601196" cy="1303867"/>
          </a:xfrm>
        </p:spPr>
        <p:txBody>
          <a:bodyPr/>
          <a:lstStyle/>
          <a:p>
            <a:r>
              <a:rPr lang="es-GT" dirty="0" smtClean="0">
                <a:solidFill>
                  <a:schemeClr val="accent2">
                    <a:lumMod val="75000"/>
                  </a:schemeClr>
                </a:solidFill>
                <a:latin typeface="Bernard MT Condensed" panose="02050806060905020404" pitchFamily="18" charset="0"/>
              </a:rPr>
              <a:t>PARTES DE LA COMPUTADORA</a:t>
            </a:r>
            <a:endParaRPr lang="es-GT" dirty="0">
              <a:solidFill>
                <a:schemeClr val="accent2">
                  <a:lumMod val="75000"/>
                </a:schemeClr>
              </a:solidFill>
              <a:latin typeface="Bernard MT Condensed" panose="02050806060905020404" pitchFamily="18" charset="0"/>
            </a:endParaRPr>
          </a:p>
        </p:txBody>
      </p:sp>
    </p:spTree>
    <p:extLst>
      <p:ext uri="{BB962C8B-B14F-4D97-AF65-F5344CB8AC3E}">
        <p14:creationId xmlns:p14="http://schemas.microsoft.com/office/powerpoint/2010/main" val="3553808651"/>
      </p:ext>
    </p:extLst>
  </p:cSld>
  <p:clrMapOvr>
    <a:masterClrMapping/>
  </p:clrMapOvr>
  <mc:AlternateContent xmlns:mc="http://schemas.openxmlformats.org/markup-compatibility/2006">
    <mc:Choice xmlns:p14="http://schemas.microsoft.com/office/powerpoint/2010/main" Requires="p14">
      <p:transition spd="slow" p14:dur="1200" advTm="7000">
        <p14:prism/>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2"/>
                                        </p:tgtEl>
                                      </p:cBhvr>
                                    </p:animEffect>
                                    <p:anim calcmode="lin" valueType="num">
                                      <p:cBhvr>
                                        <p:cTn id="7"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14" dur="26">
                                          <p:stCondLst>
                                            <p:cond delay="620"/>
                                          </p:stCondLst>
                                        </p:cTn>
                                        <p:tgtEl>
                                          <p:spTgt spid="2"/>
                                        </p:tgtEl>
                                      </p:cBhvr>
                                      <p:to x="100000" y="60000"/>
                                    </p:animScale>
                                    <p:animScale>
                                      <p:cBhvr>
                                        <p:cTn id="15" dur="166" decel="50000">
                                          <p:stCondLst>
                                            <p:cond delay="646"/>
                                          </p:stCondLst>
                                        </p:cTn>
                                        <p:tgtEl>
                                          <p:spTgt spid="2"/>
                                        </p:tgtEl>
                                      </p:cBhvr>
                                      <p:to x="100000" y="100000"/>
                                    </p:animScale>
                                    <p:animScale>
                                      <p:cBhvr>
                                        <p:cTn id="16" dur="26">
                                          <p:stCondLst>
                                            <p:cond delay="1312"/>
                                          </p:stCondLst>
                                        </p:cTn>
                                        <p:tgtEl>
                                          <p:spTgt spid="2"/>
                                        </p:tgtEl>
                                      </p:cBhvr>
                                      <p:to x="100000" y="80000"/>
                                    </p:animScale>
                                    <p:animScale>
                                      <p:cBhvr>
                                        <p:cTn id="17" dur="166" decel="50000">
                                          <p:stCondLst>
                                            <p:cond delay="1338"/>
                                          </p:stCondLst>
                                        </p:cTn>
                                        <p:tgtEl>
                                          <p:spTgt spid="2"/>
                                        </p:tgtEl>
                                      </p:cBhvr>
                                      <p:to x="100000" y="100000"/>
                                    </p:animScale>
                                    <p:animScale>
                                      <p:cBhvr>
                                        <p:cTn id="18" dur="26">
                                          <p:stCondLst>
                                            <p:cond delay="1642"/>
                                          </p:stCondLst>
                                        </p:cTn>
                                        <p:tgtEl>
                                          <p:spTgt spid="2"/>
                                        </p:tgtEl>
                                      </p:cBhvr>
                                      <p:to x="100000" y="90000"/>
                                    </p:animScale>
                                    <p:animScale>
                                      <p:cBhvr>
                                        <p:cTn id="19" dur="166" decel="50000">
                                          <p:stCondLst>
                                            <p:cond delay="1668"/>
                                          </p:stCondLst>
                                        </p:cTn>
                                        <p:tgtEl>
                                          <p:spTgt spid="2"/>
                                        </p:tgtEl>
                                      </p:cBhvr>
                                      <p:to x="100000" y="100000"/>
                                    </p:animScale>
                                    <p:animScale>
                                      <p:cBhvr>
                                        <p:cTn id="20" dur="26">
                                          <p:stCondLst>
                                            <p:cond delay="1808"/>
                                          </p:stCondLst>
                                        </p:cTn>
                                        <p:tgtEl>
                                          <p:spTgt spid="2"/>
                                        </p:tgtEl>
                                      </p:cBhvr>
                                      <p:to x="100000" y="95000"/>
                                    </p:animScale>
                                    <p:animScale>
                                      <p:cBhvr>
                                        <p:cTn id="21" dur="166" decel="50000">
                                          <p:stCondLst>
                                            <p:cond delay="1834"/>
                                          </p:stCondLst>
                                        </p:cTn>
                                        <p:tgtEl>
                                          <p:spTgt spid="2"/>
                                        </p:tgtEl>
                                      </p:cBhvr>
                                      <p:to x="100000" y="100000"/>
                                    </p:animScale>
                                    <p:set>
                                      <p:cBhvr>
                                        <p:cTn id="22"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98880" y="117270"/>
            <a:ext cx="10058400" cy="1450757"/>
          </a:xfrm>
        </p:spPr>
        <p:txBody>
          <a:bodyPr/>
          <a:lstStyle/>
          <a:p>
            <a:pPr algn="l"/>
            <a:r>
              <a:rPr lang="es-GT" dirty="0" smtClean="0">
                <a:latin typeface="Algerian" panose="04020705040A02060702" pitchFamily="82" charset="0"/>
              </a:rPr>
              <a:t>TECLADO</a:t>
            </a:r>
            <a:endParaRPr lang="es-GT" dirty="0">
              <a:latin typeface="Algerian" panose="04020705040A02060702" pitchFamily="82" charset="0"/>
            </a:endParaRPr>
          </a:p>
        </p:txBody>
      </p:sp>
      <p:sp>
        <p:nvSpPr>
          <p:cNvPr id="3" name="Marcador de contenido 2"/>
          <p:cNvSpPr>
            <a:spLocks noGrp="1"/>
          </p:cNvSpPr>
          <p:nvPr>
            <p:ph idx="1"/>
          </p:nvPr>
        </p:nvSpPr>
        <p:spPr/>
        <p:txBody>
          <a:bodyPr/>
          <a:lstStyle/>
          <a:p>
            <a:r>
              <a:rPr lang="es-GT" dirty="0"/>
              <a:t>Es el dispositivo que le brinda la posibilidad al usuario introducir datos para que después puedan ser interpretados y procesados por la CPU</a:t>
            </a:r>
          </a:p>
        </p:txBody>
      </p:sp>
      <p:pic>
        <p:nvPicPr>
          <p:cNvPr id="4" name="Imagen 3"/>
          <p:cNvPicPr>
            <a:picLocks noChangeAspect="1"/>
          </p:cNvPicPr>
          <p:nvPr/>
        </p:nvPicPr>
        <p:blipFill>
          <a:blip r:embed="rId2"/>
          <a:stretch>
            <a:fillRect/>
          </a:stretch>
        </p:blipFill>
        <p:spPr>
          <a:xfrm>
            <a:off x="7124700" y="3391259"/>
            <a:ext cx="2755542" cy="2755542"/>
          </a:xfrm>
          <a:prstGeom prst="rect">
            <a:avLst/>
          </a:prstGeom>
        </p:spPr>
      </p:pic>
    </p:spTree>
    <p:extLst>
      <p:ext uri="{BB962C8B-B14F-4D97-AF65-F5344CB8AC3E}">
        <p14:creationId xmlns:p14="http://schemas.microsoft.com/office/powerpoint/2010/main" val="2196939347"/>
      </p:ext>
    </p:extLst>
  </p:cSld>
  <p:clrMapOvr>
    <a:masterClrMapping/>
  </p:clrMapOvr>
  <mc:AlternateContent xmlns:mc="http://schemas.openxmlformats.org/markup-compatibility/2006">
    <mc:Choice xmlns:p14="http://schemas.microsoft.com/office/powerpoint/2010/main" Requires="p14">
      <p:transition spd="slow" p14:dur="1400" advTm="7000">
        <p14:doors dir="vert"/>
      </p:transition>
    </mc:Choice>
    <mc:Fallback>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4"/>
                                        </p:tgtEl>
                                      </p:cBhvr>
                                    </p:animEffect>
                                    <p:anim calcmode="lin" valueType="num">
                                      <p:cBhvr>
                                        <p:cTn id="7"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4"/>
                                        </p:tgtEl>
                                        <p:attrNameLst>
                                          <p:attrName>ppt_h</p:attrName>
                                        </p:attrNameLst>
                                      </p:cBhvr>
                                      <p:tavLst>
                                        <p:tav tm="0">
                                          <p:val>
                                            <p:strVal val="ppt_h"/>
                                          </p:val>
                                        </p:tav>
                                        <p:tav tm="100000">
                                          <p:val>
                                            <p:strVal val="ppt_h"/>
                                          </p:val>
                                        </p:tav>
                                      </p:tavLst>
                                    </p:anim>
                                    <p:set>
                                      <p:cBhvr>
                                        <p:cTn id="9" dur="1" fill="hold">
                                          <p:stCondLst>
                                            <p:cond delay="19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2000" fill="hold"/>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Retrospección">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133</TotalTime>
  <Words>775</Words>
  <Application>Microsoft Office PowerPoint</Application>
  <PresentationFormat>Panorámica</PresentationFormat>
  <Paragraphs>73</Paragraphs>
  <Slides>17</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17</vt:i4>
      </vt:variant>
    </vt:vector>
  </HeadingPairs>
  <TitlesOfParts>
    <vt:vector size="28" baseType="lpstr">
      <vt:lpstr>Adobe Gothic Std B</vt:lpstr>
      <vt:lpstr>Adobe Heiti Std R</vt:lpstr>
      <vt:lpstr>Adobe Devanagari</vt:lpstr>
      <vt:lpstr>Adobe Garamond Pro Bold</vt:lpstr>
      <vt:lpstr>Adobe Naskh Medium</vt:lpstr>
      <vt:lpstr>Algerian</vt:lpstr>
      <vt:lpstr>Bernard MT Condensed</vt:lpstr>
      <vt:lpstr>Calibri</vt:lpstr>
      <vt:lpstr>Calibri Light</vt:lpstr>
      <vt:lpstr>Hobo Std</vt:lpstr>
      <vt:lpstr>Retrospección</vt:lpstr>
      <vt:lpstr>Presentación de PowerPoint</vt:lpstr>
      <vt:lpstr>INTRODUCCION</vt:lpstr>
      <vt:lpstr>Presentación de PowerPoint</vt:lpstr>
      <vt:lpstr>Presentación de PowerPoint</vt:lpstr>
      <vt:lpstr>Presentación de PowerPoint</vt:lpstr>
      <vt:lpstr>Presentación de PowerPoint</vt:lpstr>
      <vt:lpstr>Presentación de PowerPoint</vt:lpstr>
      <vt:lpstr>PARTES DE LA COMPUTADORA</vt:lpstr>
      <vt:lpstr>TECLADO</vt:lpstr>
      <vt:lpstr>UNIDAD CENTRAL DE PROCESO</vt:lpstr>
      <vt:lpstr>CPU</vt:lpstr>
      <vt:lpstr>MONITOR</vt:lpstr>
      <vt:lpstr>MOUSE</vt:lpstr>
      <vt:lpstr>DISQUETERA</vt:lpstr>
      <vt:lpstr>CD-ROM</vt:lpstr>
      <vt:lpstr>Presentación de PowerPoint</vt:lpstr>
      <vt:lpstr>CONCLUSIONES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 hernandez</dc:creator>
  <cp:lastModifiedBy>Dani hernandez</cp:lastModifiedBy>
  <cp:revision>17</cp:revision>
  <dcterms:created xsi:type="dcterms:W3CDTF">2018-04-13T19:48:01Z</dcterms:created>
  <dcterms:modified xsi:type="dcterms:W3CDTF">2018-04-13T22:01:22Z</dcterms:modified>
</cp:coreProperties>
</file>